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60" r:id="rId3"/>
    <p:sldId id="257" r:id="rId4"/>
    <p:sldId id="258" r:id="rId5"/>
    <p:sldId id="259" r:id="rId6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79592" autoAdjust="0"/>
  </p:normalViewPr>
  <p:slideViewPr>
    <p:cSldViewPr>
      <p:cViewPr varScale="1">
        <p:scale>
          <a:sx n="125" d="100"/>
          <a:sy n="125" d="100"/>
        </p:scale>
        <p:origin x="-58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C471F2E-401B-4C49-91C1-F8A8A8B3D4FC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it-IT"/>
        </a:p>
      </dgm:t>
    </dgm:pt>
    <dgm:pt modelId="{50028C5B-5532-4C50-AF4E-B71FC3F71CE5}">
      <dgm:prSet phldrT="[Testo]"/>
      <dgm:spPr/>
      <dgm:t>
        <a:bodyPr/>
        <a:lstStyle/>
        <a:p>
          <a:r>
            <a:rPr lang="it-IT" dirty="0" smtClean="0"/>
            <a:t>ORGANIZZAZIONE</a:t>
          </a:r>
        </a:p>
        <a:p>
          <a:r>
            <a:rPr lang="it-IT" dirty="0" smtClean="0"/>
            <a:t>INTERNA</a:t>
          </a:r>
          <a:endParaRPr lang="it-IT" dirty="0"/>
        </a:p>
      </dgm:t>
    </dgm:pt>
    <dgm:pt modelId="{9D824B73-7879-4A7E-AFCA-AAEC0AFA5E0D}" type="parTrans" cxnId="{9F361ED3-02B1-462A-BDF6-3D04E1CAE583}">
      <dgm:prSet/>
      <dgm:spPr/>
      <dgm:t>
        <a:bodyPr/>
        <a:lstStyle/>
        <a:p>
          <a:endParaRPr lang="it-IT"/>
        </a:p>
      </dgm:t>
    </dgm:pt>
    <dgm:pt modelId="{912B74F0-92E8-4324-8AC4-19383A7369F0}" type="sibTrans" cxnId="{9F361ED3-02B1-462A-BDF6-3D04E1CAE583}">
      <dgm:prSet/>
      <dgm:spPr/>
      <dgm:t>
        <a:bodyPr/>
        <a:lstStyle/>
        <a:p>
          <a:endParaRPr lang="it-IT"/>
        </a:p>
      </dgm:t>
    </dgm:pt>
    <dgm:pt modelId="{284C41A0-A9F7-4FDD-9EC2-DBE18AB7681D}">
      <dgm:prSet phldrT="[Testo]"/>
      <dgm:spPr/>
      <dgm:t>
        <a:bodyPr/>
        <a:lstStyle/>
        <a:p>
          <a:r>
            <a:rPr lang="it-IT" dirty="0" smtClean="0"/>
            <a:t>DIRIGENZA/</a:t>
          </a:r>
        </a:p>
        <a:p>
          <a:r>
            <a:rPr lang="it-IT" dirty="0" smtClean="0"/>
            <a:t>management</a:t>
          </a:r>
          <a:endParaRPr lang="it-IT" dirty="0"/>
        </a:p>
      </dgm:t>
    </dgm:pt>
    <dgm:pt modelId="{60F5FF5F-9244-40C6-82C8-53BBDADB8C72}" type="parTrans" cxnId="{F83B3FD1-7C28-4F3C-B964-55213B884CB2}">
      <dgm:prSet/>
      <dgm:spPr/>
      <dgm:t>
        <a:bodyPr/>
        <a:lstStyle/>
        <a:p>
          <a:endParaRPr lang="it-IT"/>
        </a:p>
      </dgm:t>
    </dgm:pt>
    <dgm:pt modelId="{58098146-7257-4A8F-BBD9-40CE28921B4D}" type="sibTrans" cxnId="{F83B3FD1-7C28-4F3C-B964-55213B884CB2}">
      <dgm:prSet/>
      <dgm:spPr/>
      <dgm:t>
        <a:bodyPr/>
        <a:lstStyle/>
        <a:p>
          <a:endParaRPr lang="it-IT"/>
        </a:p>
      </dgm:t>
    </dgm:pt>
    <dgm:pt modelId="{781F6DD3-CA97-432F-8A5B-5A5A4044B0EC}">
      <dgm:prSet phldrT="[Testo]"/>
      <dgm:spPr/>
      <dgm:t>
        <a:bodyPr/>
        <a:lstStyle/>
        <a:p>
          <a:r>
            <a:rPr lang="it-IT" dirty="0" smtClean="0"/>
            <a:t>Tecnici e ingegneri</a:t>
          </a:r>
          <a:endParaRPr lang="it-IT" dirty="0"/>
        </a:p>
      </dgm:t>
    </dgm:pt>
    <dgm:pt modelId="{749C75FC-3932-4FEA-87D5-79F8F8D8412D}" type="parTrans" cxnId="{1A715541-7656-41D7-B872-5A1DD4203E5A}">
      <dgm:prSet/>
      <dgm:spPr/>
      <dgm:t>
        <a:bodyPr/>
        <a:lstStyle/>
        <a:p>
          <a:endParaRPr lang="it-IT"/>
        </a:p>
      </dgm:t>
    </dgm:pt>
    <dgm:pt modelId="{8B4E530C-3C13-4CE1-83EB-FE2C581E60B2}" type="sibTrans" cxnId="{1A715541-7656-41D7-B872-5A1DD4203E5A}">
      <dgm:prSet/>
      <dgm:spPr/>
      <dgm:t>
        <a:bodyPr/>
        <a:lstStyle/>
        <a:p>
          <a:endParaRPr lang="it-IT"/>
        </a:p>
      </dgm:t>
    </dgm:pt>
    <dgm:pt modelId="{3485B3FC-E28B-43D1-B2AE-A67F25E6ACD2}">
      <dgm:prSet phldrT="[Testo]"/>
      <dgm:spPr/>
      <dgm:t>
        <a:bodyPr/>
        <a:lstStyle/>
        <a:p>
          <a:r>
            <a:rPr lang="it-IT" dirty="0" smtClean="0"/>
            <a:t>Operai</a:t>
          </a:r>
        </a:p>
        <a:p>
          <a:r>
            <a:rPr lang="it-IT" dirty="0" smtClean="0"/>
            <a:t>Catena di montaggio divisione del lavoro</a:t>
          </a:r>
          <a:endParaRPr lang="it-IT" dirty="0"/>
        </a:p>
      </dgm:t>
    </dgm:pt>
    <dgm:pt modelId="{A06B5D00-19A2-41FB-BC78-22F86AEABE1B}" type="parTrans" cxnId="{20FBA24A-5B31-4969-8418-9E339F67F531}">
      <dgm:prSet/>
      <dgm:spPr/>
      <dgm:t>
        <a:bodyPr/>
        <a:lstStyle/>
        <a:p>
          <a:endParaRPr lang="it-IT"/>
        </a:p>
      </dgm:t>
    </dgm:pt>
    <dgm:pt modelId="{E7C532B7-2E33-4455-9DF6-38400F6A7CE5}" type="sibTrans" cxnId="{20FBA24A-5B31-4969-8418-9E339F67F531}">
      <dgm:prSet/>
      <dgm:spPr/>
      <dgm:t>
        <a:bodyPr/>
        <a:lstStyle/>
        <a:p>
          <a:endParaRPr lang="it-IT"/>
        </a:p>
      </dgm:t>
    </dgm:pt>
    <dgm:pt modelId="{22491791-524A-4C80-A917-8C81AF762C36}" type="pres">
      <dgm:prSet presAssocID="{AC471F2E-401B-4C49-91C1-F8A8A8B3D4F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it-IT"/>
        </a:p>
      </dgm:t>
    </dgm:pt>
    <dgm:pt modelId="{07A51269-57CC-40B3-ABFB-D2BD5362C152}" type="pres">
      <dgm:prSet presAssocID="{50028C5B-5532-4C50-AF4E-B71FC3F71CE5}" presName="hierRoot1" presStyleCnt="0">
        <dgm:presLayoutVars>
          <dgm:hierBranch val="init"/>
        </dgm:presLayoutVars>
      </dgm:prSet>
      <dgm:spPr/>
    </dgm:pt>
    <dgm:pt modelId="{8D182EE1-8444-4403-B364-0FB2020D31A1}" type="pres">
      <dgm:prSet presAssocID="{50028C5B-5532-4C50-AF4E-B71FC3F71CE5}" presName="rootComposite1" presStyleCnt="0"/>
      <dgm:spPr/>
    </dgm:pt>
    <dgm:pt modelId="{F8617EF9-58C6-48EB-9D89-372DE583E780}" type="pres">
      <dgm:prSet presAssocID="{50028C5B-5532-4C50-AF4E-B71FC3F71CE5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it-IT"/>
        </a:p>
      </dgm:t>
    </dgm:pt>
    <dgm:pt modelId="{11FBCE51-49A1-49E2-BBE7-2B9129E8B930}" type="pres">
      <dgm:prSet presAssocID="{50028C5B-5532-4C50-AF4E-B71FC3F71CE5}" presName="rootConnector1" presStyleLbl="node1" presStyleIdx="0" presStyleCnt="0"/>
      <dgm:spPr/>
      <dgm:t>
        <a:bodyPr/>
        <a:lstStyle/>
        <a:p>
          <a:endParaRPr lang="it-IT"/>
        </a:p>
      </dgm:t>
    </dgm:pt>
    <dgm:pt modelId="{098430DC-AE7F-4397-8942-C6BD03D4E57B}" type="pres">
      <dgm:prSet presAssocID="{50028C5B-5532-4C50-AF4E-B71FC3F71CE5}" presName="hierChild2" presStyleCnt="0"/>
      <dgm:spPr/>
    </dgm:pt>
    <dgm:pt modelId="{F08E5CB3-EB88-4593-A1F9-B8F4101141CD}" type="pres">
      <dgm:prSet presAssocID="{60F5FF5F-9244-40C6-82C8-53BBDADB8C72}" presName="Name37" presStyleLbl="parChTrans1D2" presStyleIdx="0" presStyleCnt="3"/>
      <dgm:spPr/>
      <dgm:t>
        <a:bodyPr/>
        <a:lstStyle/>
        <a:p>
          <a:endParaRPr lang="it-IT"/>
        </a:p>
      </dgm:t>
    </dgm:pt>
    <dgm:pt modelId="{DDE2435D-682C-43C1-B9D3-A359396A9224}" type="pres">
      <dgm:prSet presAssocID="{284C41A0-A9F7-4FDD-9EC2-DBE18AB7681D}" presName="hierRoot2" presStyleCnt="0">
        <dgm:presLayoutVars>
          <dgm:hierBranch val="init"/>
        </dgm:presLayoutVars>
      </dgm:prSet>
      <dgm:spPr/>
    </dgm:pt>
    <dgm:pt modelId="{88945AAC-C54F-4EBA-AE36-FDB9C72AB2A6}" type="pres">
      <dgm:prSet presAssocID="{284C41A0-A9F7-4FDD-9EC2-DBE18AB7681D}" presName="rootComposite" presStyleCnt="0"/>
      <dgm:spPr/>
    </dgm:pt>
    <dgm:pt modelId="{E93A898C-CD1A-4D13-91E9-9DC54ADCCD86}" type="pres">
      <dgm:prSet presAssocID="{284C41A0-A9F7-4FDD-9EC2-DBE18AB7681D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it-IT"/>
        </a:p>
      </dgm:t>
    </dgm:pt>
    <dgm:pt modelId="{D2C47469-C8BA-44C2-AC85-330920012A1E}" type="pres">
      <dgm:prSet presAssocID="{284C41A0-A9F7-4FDD-9EC2-DBE18AB7681D}" presName="rootConnector" presStyleLbl="node2" presStyleIdx="0" presStyleCnt="3"/>
      <dgm:spPr/>
      <dgm:t>
        <a:bodyPr/>
        <a:lstStyle/>
        <a:p>
          <a:endParaRPr lang="it-IT"/>
        </a:p>
      </dgm:t>
    </dgm:pt>
    <dgm:pt modelId="{FB65BCEC-D8C5-4724-A2AA-C235065ED8B6}" type="pres">
      <dgm:prSet presAssocID="{284C41A0-A9F7-4FDD-9EC2-DBE18AB7681D}" presName="hierChild4" presStyleCnt="0"/>
      <dgm:spPr/>
    </dgm:pt>
    <dgm:pt modelId="{DA3DA580-0648-46D3-A124-EF9348C2461C}" type="pres">
      <dgm:prSet presAssocID="{284C41A0-A9F7-4FDD-9EC2-DBE18AB7681D}" presName="hierChild5" presStyleCnt="0"/>
      <dgm:spPr/>
    </dgm:pt>
    <dgm:pt modelId="{DA58E661-5E6C-42C5-A2A8-72F6D0C1CD38}" type="pres">
      <dgm:prSet presAssocID="{749C75FC-3932-4FEA-87D5-79F8F8D8412D}" presName="Name37" presStyleLbl="parChTrans1D2" presStyleIdx="1" presStyleCnt="3"/>
      <dgm:spPr/>
      <dgm:t>
        <a:bodyPr/>
        <a:lstStyle/>
        <a:p>
          <a:endParaRPr lang="it-IT"/>
        </a:p>
      </dgm:t>
    </dgm:pt>
    <dgm:pt modelId="{A46BF485-89B6-4E0A-B68E-0BB0580FAD79}" type="pres">
      <dgm:prSet presAssocID="{781F6DD3-CA97-432F-8A5B-5A5A4044B0EC}" presName="hierRoot2" presStyleCnt="0">
        <dgm:presLayoutVars>
          <dgm:hierBranch val="init"/>
        </dgm:presLayoutVars>
      </dgm:prSet>
      <dgm:spPr/>
    </dgm:pt>
    <dgm:pt modelId="{042D792E-9F7E-423E-9E05-F343689013FB}" type="pres">
      <dgm:prSet presAssocID="{781F6DD3-CA97-432F-8A5B-5A5A4044B0EC}" presName="rootComposite" presStyleCnt="0"/>
      <dgm:spPr/>
    </dgm:pt>
    <dgm:pt modelId="{DF577585-BBAB-43B5-874C-129E35C330C9}" type="pres">
      <dgm:prSet presAssocID="{781F6DD3-CA97-432F-8A5B-5A5A4044B0EC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it-IT"/>
        </a:p>
      </dgm:t>
    </dgm:pt>
    <dgm:pt modelId="{51DD005F-7037-42E2-BFBF-A35E16B6B759}" type="pres">
      <dgm:prSet presAssocID="{781F6DD3-CA97-432F-8A5B-5A5A4044B0EC}" presName="rootConnector" presStyleLbl="node2" presStyleIdx="1" presStyleCnt="3"/>
      <dgm:spPr/>
      <dgm:t>
        <a:bodyPr/>
        <a:lstStyle/>
        <a:p>
          <a:endParaRPr lang="it-IT"/>
        </a:p>
      </dgm:t>
    </dgm:pt>
    <dgm:pt modelId="{F272BCC3-C990-4D44-AA6D-3A87762BC0DB}" type="pres">
      <dgm:prSet presAssocID="{781F6DD3-CA97-432F-8A5B-5A5A4044B0EC}" presName="hierChild4" presStyleCnt="0"/>
      <dgm:spPr/>
    </dgm:pt>
    <dgm:pt modelId="{E356A921-DF45-4A4C-97A8-4522CF74D7D7}" type="pres">
      <dgm:prSet presAssocID="{781F6DD3-CA97-432F-8A5B-5A5A4044B0EC}" presName="hierChild5" presStyleCnt="0"/>
      <dgm:spPr/>
    </dgm:pt>
    <dgm:pt modelId="{16A296A1-3846-45F8-8EFA-2BF8B3D27FCD}" type="pres">
      <dgm:prSet presAssocID="{A06B5D00-19A2-41FB-BC78-22F86AEABE1B}" presName="Name37" presStyleLbl="parChTrans1D2" presStyleIdx="2" presStyleCnt="3"/>
      <dgm:spPr/>
      <dgm:t>
        <a:bodyPr/>
        <a:lstStyle/>
        <a:p>
          <a:endParaRPr lang="it-IT"/>
        </a:p>
      </dgm:t>
    </dgm:pt>
    <dgm:pt modelId="{A8CC3D4A-28D5-4362-B52E-F40D34DB0007}" type="pres">
      <dgm:prSet presAssocID="{3485B3FC-E28B-43D1-B2AE-A67F25E6ACD2}" presName="hierRoot2" presStyleCnt="0">
        <dgm:presLayoutVars>
          <dgm:hierBranch val="init"/>
        </dgm:presLayoutVars>
      </dgm:prSet>
      <dgm:spPr/>
    </dgm:pt>
    <dgm:pt modelId="{51020E54-C4B1-4EC0-904A-54CAB2237180}" type="pres">
      <dgm:prSet presAssocID="{3485B3FC-E28B-43D1-B2AE-A67F25E6ACD2}" presName="rootComposite" presStyleCnt="0"/>
      <dgm:spPr/>
    </dgm:pt>
    <dgm:pt modelId="{F19F293C-0B53-4269-9FAB-07DB4C4CFC59}" type="pres">
      <dgm:prSet presAssocID="{3485B3FC-E28B-43D1-B2AE-A67F25E6ACD2}" presName="rootText" presStyleLbl="node2" presStyleIdx="2" presStyleCnt="3" custLinFactNeighborX="-2164" custLinFactNeighborY="1557">
        <dgm:presLayoutVars>
          <dgm:chPref val="3"/>
        </dgm:presLayoutVars>
      </dgm:prSet>
      <dgm:spPr/>
      <dgm:t>
        <a:bodyPr/>
        <a:lstStyle/>
        <a:p>
          <a:endParaRPr lang="it-IT"/>
        </a:p>
      </dgm:t>
    </dgm:pt>
    <dgm:pt modelId="{433EBA09-4E0F-4387-9993-A654124F9B96}" type="pres">
      <dgm:prSet presAssocID="{3485B3FC-E28B-43D1-B2AE-A67F25E6ACD2}" presName="rootConnector" presStyleLbl="node2" presStyleIdx="2" presStyleCnt="3"/>
      <dgm:spPr/>
      <dgm:t>
        <a:bodyPr/>
        <a:lstStyle/>
        <a:p>
          <a:endParaRPr lang="it-IT"/>
        </a:p>
      </dgm:t>
    </dgm:pt>
    <dgm:pt modelId="{78ADD8E3-6A2E-4B44-9ED0-C127B2A8B119}" type="pres">
      <dgm:prSet presAssocID="{3485B3FC-E28B-43D1-B2AE-A67F25E6ACD2}" presName="hierChild4" presStyleCnt="0"/>
      <dgm:spPr/>
    </dgm:pt>
    <dgm:pt modelId="{A79F7C43-C6C6-45A8-9F89-4A27ADEB3248}" type="pres">
      <dgm:prSet presAssocID="{3485B3FC-E28B-43D1-B2AE-A67F25E6ACD2}" presName="hierChild5" presStyleCnt="0"/>
      <dgm:spPr/>
    </dgm:pt>
    <dgm:pt modelId="{1018CE0B-CACF-4ABF-96C8-6040741305C0}" type="pres">
      <dgm:prSet presAssocID="{50028C5B-5532-4C50-AF4E-B71FC3F71CE5}" presName="hierChild3" presStyleCnt="0"/>
      <dgm:spPr/>
    </dgm:pt>
  </dgm:ptLst>
  <dgm:cxnLst>
    <dgm:cxn modelId="{20FBA24A-5B31-4969-8418-9E339F67F531}" srcId="{50028C5B-5532-4C50-AF4E-B71FC3F71CE5}" destId="{3485B3FC-E28B-43D1-B2AE-A67F25E6ACD2}" srcOrd="2" destOrd="0" parTransId="{A06B5D00-19A2-41FB-BC78-22F86AEABE1B}" sibTransId="{E7C532B7-2E33-4455-9DF6-38400F6A7CE5}"/>
    <dgm:cxn modelId="{88C548F2-17A8-4A8F-B687-2A70C26CE28C}" type="presOf" srcId="{781F6DD3-CA97-432F-8A5B-5A5A4044B0EC}" destId="{DF577585-BBAB-43B5-874C-129E35C330C9}" srcOrd="0" destOrd="0" presId="urn:microsoft.com/office/officeart/2005/8/layout/orgChart1"/>
    <dgm:cxn modelId="{BDF9273C-9A8F-43F5-A1E2-6C4AEC65BA00}" type="presOf" srcId="{781F6DD3-CA97-432F-8A5B-5A5A4044B0EC}" destId="{51DD005F-7037-42E2-BFBF-A35E16B6B759}" srcOrd="1" destOrd="0" presId="urn:microsoft.com/office/officeart/2005/8/layout/orgChart1"/>
    <dgm:cxn modelId="{1A715541-7656-41D7-B872-5A1DD4203E5A}" srcId="{50028C5B-5532-4C50-AF4E-B71FC3F71CE5}" destId="{781F6DD3-CA97-432F-8A5B-5A5A4044B0EC}" srcOrd="1" destOrd="0" parTransId="{749C75FC-3932-4FEA-87D5-79F8F8D8412D}" sibTransId="{8B4E530C-3C13-4CE1-83EB-FE2C581E60B2}"/>
    <dgm:cxn modelId="{F83B3FD1-7C28-4F3C-B964-55213B884CB2}" srcId="{50028C5B-5532-4C50-AF4E-B71FC3F71CE5}" destId="{284C41A0-A9F7-4FDD-9EC2-DBE18AB7681D}" srcOrd="0" destOrd="0" parTransId="{60F5FF5F-9244-40C6-82C8-53BBDADB8C72}" sibTransId="{58098146-7257-4A8F-BBD9-40CE28921B4D}"/>
    <dgm:cxn modelId="{CD8BE4E3-062C-41E1-8B3A-AF48A6BF8268}" type="presOf" srcId="{AC471F2E-401B-4C49-91C1-F8A8A8B3D4FC}" destId="{22491791-524A-4C80-A917-8C81AF762C36}" srcOrd="0" destOrd="0" presId="urn:microsoft.com/office/officeart/2005/8/layout/orgChart1"/>
    <dgm:cxn modelId="{9F361ED3-02B1-462A-BDF6-3D04E1CAE583}" srcId="{AC471F2E-401B-4C49-91C1-F8A8A8B3D4FC}" destId="{50028C5B-5532-4C50-AF4E-B71FC3F71CE5}" srcOrd="0" destOrd="0" parTransId="{9D824B73-7879-4A7E-AFCA-AAEC0AFA5E0D}" sibTransId="{912B74F0-92E8-4324-8AC4-19383A7369F0}"/>
    <dgm:cxn modelId="{BBF0D298-B3D5-4B98-93E7-00AC45847647}" type="presOf" srcId="{749C75FC-3932-4FEA-87D5-79F8F8D8412D}" destId="{DA58E661-5E6C-42C5-A2A8-72F6D0C1CD38}" srcOrd="0" destOrd="0" presId="urn:microsoft.com/office/officeart/2005/8/layout/orgChart1"/>
    <dgm:cxn modelId="{17CDA5AB-4E85-48D8-9455-B49A77142B96}" type="presOf" srcId="{3485B3FC-E28B-43D1-B2AE-A67F25E6ACD2}" destId="{F19F293C-0B53-4269-9FAB-07DB4C4CFC59}" srcOrd="0" destOrd="0" presId="urn:microsoft.com/office/officeart/2005/8/layout/orgChart1"/>
    <dgm:cxn modelId="{4BDE184A-2ABD-46D9-9E3B-3A9AB4D6CC95}" type="presOf" srcId="{50028C5B-5532-4C50-AF4E-B71FC3F71CE5}" destId="{F8617EF9-58C6-48EB-9D89-372DE583E780}" srcOrd="0" destOrd="0" presId="urn:microsoft.com/office/officeart/2005/8/layout/orgChart1"/>
    <dgm:cxn modelId="{EA6D70A2-2445-49B6-9976-0EA3CFBF38CB}" type="presOf" srcId="{60F5FF5F-9244-40C6-82C8-53BBDADB8C72}" destId="{F08E5CB3-EB88-4593-A1F9-B8F4101141CD}" srcOrd="0" destOrd="0" presId="urn:microsoft.com/office/officeart/2005/8/layout/orgChart1"/>
    <dgm:cxn modelId="{1ADA40A3-0CF2-4754-BF14-9EFEC1B2082F}" type="presOf" srcId="{284C41A0-A9F7-4FDD-9EC2-DBE18AB7681D}" destId="{E93A898C-CD1A-4D13-91E9-9DC54ADCCD86}" srcOrd="0" destOrd="0" presId="urn:microsoft.com/office/officeart/2005/8/layout/orgChart1"/>
    <dgm:cxn modelId="{7B2E7667-FD79-400E-B2C7-D4A7BC887159}" type="presOf" srcId="{3485B3FC-E28B-43D1-B2AE-A67F25E6ACD2}" destId="{433EBA09-4E0F-4387-9993-A654124F9B96}" srcOrd="1" destOrd="0" presId="urn:microsoft.com/office/officeart/2005/8/layout/orgChart1"/>
    <dgm:cxn modelId="{20ADE747-D1D1-4F16-8A5F-B5F0A03A5818}" type="presOf" srcId="{284C41A0-A9F7-4FDD-9EC2-DBE18AB7681D}" destId="{D2C47469-C8BA-44C2-AC85-330920012A1E}" srcOrd="1" destOrd="0" presId="urn:microsoft.com/office/officeart/2005/8/layout/orgChart1"/>
    <dgm:cxn modelId="{7D09314F-E923-4993-B5FB-4D1EE593327B}" type="presOf" srcId="{50028C5B-5532-4C50-AF4E-B71FC3F71CE5}" destId="{11FBCE51-49A1-49E2-BBE7-2B9129E8B930}" srcOrd="1" destOrd="0" presId="urn:microsoft.com/office/officeart/2005/8/layout/orgChart1"/>
    <dgm:cxn modelId="{9AD46F38-65AB-4CFB-B54E-9F3F1D353158}" type="presOf" srcId="{A06B5D00-19A2-41FB-BC78-22F86AEABE1B}" destId="{16A296A1-3846-45F8-8EFA-2BF8B3D27FCD}" srcOrd="0" destOrd="0" presId="urn:microsoft.com/office/officeart/2005/8/layout/orgChart1"/>
    <dgm:cxn modelId="{321B2F8F-E086-41F3-80B6-CE3C8AE374AA}" type="presParOf" srcId="{22491791-524A-4C80-A917-8C81AF762C36}" destId="{07A51269-57CC-40B3-ABFB-D2BD5362C152}" srcOrd="0" destOrd="0" presId="urn:microsoft.com/office/officeart/2005/8/layout/orgChart1"/>
    <dgm:cxn modelId="{60C9AF5F-60A6-4916-BD62-1589881BC694}" type="presParOf" srcId="{07A51269-57CC-40B3-ABFB-D2BD5362C152}" destId="{8D182EE1-8444-4403-B364-0FB2020D31A1}" srcOrd="0" destOrd="0" presId="urn:microsoft.com/office/officeart/2005/8/layout/orgChart1"/>
    <dgm:cxn modelId="{E097CE21-036B-461C-9E90-E872F41D9E31}" type="presParOf" srcId="{8D182EE1-8444-4403-B364-0FB2020D31A1}" destId="{F8617EF9-58C6-48EB-9D89-372DE583E780}" srcOrd="0" destOrd="0" presId="urn:microsoft.com/office/officeart/2005/8/layout/orgChart1"/>
    <dgm:cxn modelId="{19C5738A-6C60-417B-AD60-047D32C4A283}" type="presParOf" srcId="{8D182EE1-8444-4403-B364-0FB2020D31A1}" destId="{11FBCE51-49A1-49E2-BBE7-2B9129E8B930}" srcOrd="1" destOrd="0" presId="urn:microsoft.com/office/officeart/2005/8/layout/orgChart1"/>
    <dgm:cxn modelId="{1FCF25C6-0784-4690-B61D-DC8B860E3C39}" type="presParOf" srcId="{07A51269-57CC-40B3-ABFB-D2BD5362C152}" destId="{098430DC-AE7F-4397-8942-C6BD03D4E57B}" srcOrd="1" destOrd="0" presId="urn:microsoft.com/office/officeart/2005/8/layout/orgChart1"/>
    <dgm:cxn modelId="{D6430F48-6A97-435D-BDDB-CA02F1C6B90A}" type="presParOf" srcId="{098430DC-AE7F-4397-8942-C6BD03D4E57B}" destId="{F08E5CB3-EB88-4593-A1F9-B8F4101141CD}" srcOrd="0" destOrd="0" presId="urn:microsoft.com/office/officeart/2005/8/layout/orgChart1"/>
    <dgm:cxn modelId="{6E8A5715-5CE8-4248-AA5B-50E0DA74C3D1}" type="presParOf" srcId="{098430DC-AE7F-4397-8942-C6BD03D4E57B}" destId="{DDE2435D-682C-43C1-B9D3-A359396A9224}" srcOrd="1" destOrd="0" presId="urn:microsoft.com/office/officeart/2005/8/layout/orgChart1"/>
    <dgm:cxn modelId="{424513EF-165D-46ED-8FD7-5C29F3E03DBE}" type="presParOf" srcId="{DDE2435D-682C-43C1-B9D3-A359396A9224}" destId="{88945AAC-C54F-4EBA-AE36-FDB9C72AB2A6}" srcOrd="0" destOrd="0" presId="urn:microsoft.com/office/officeart/2005/8/layout/orgChart1"/>
    <dgm:cxn modelId="{9F96D53A-C4BA-42B1-80B4-CA7202C135E5}" type="presParOf" srcId="{88945AAC-C54F-4EBA-AE36-FDB9C72AB2A6}" destId="{E93A898C-CD1A-4D13-91E9-9DC54ADCCD86}" srcOrd="0" destOrd="0" presId="urn:microsoft.com/office/officeart/2005/8/layout/orgChart1"/>
    <dgm:cxn modelId="{AD82C014-FCFC-4B96-BD72-444202ABA4EB}" type="presParOf" srcId="{88945AAC-C54F-4EBA-AE36-FDB9C72AB2A6}" destId="{D2C47469-C8BA-44C2-AC85-330920012A1E}" srcOrd="1" destOrd="0" presId="urn:microsoft.com/office/officeart/2005/8/layout/orgChart1"/>
    <dgm:cxn modelId="{839059E0-CE4E-4E8D-9572-3E44B96B88E6}" type="presParOf" srcId="{DDE2435D-682C-43C1-B9D3-A359396A9224}" destId="{FB65BCEC-D8C5-4724-A2AA-C235065ED8B6}" srcOrd="1" destOrd="0" presId="urn:microsoft.com/office/officeart/2005/8/layout/orgChart1"/>
    <dgm:cxn modelId="{59774300-25AB-471C-8932-826839690650}" type="presParOf" srcId="{DDE2435D-682C-43C1-B9D3-A359396A9224}" destId="{DA3DA580-0648-46D3-A124-EF9348C2461C}" srcOrd="2" destOrd="0" presId="urn:microsoft.com/office/officeart/2005/8/layout/orgChart1"/>
    <dgm:cxn modelId="{A97A7086-37D6-4F35-843B-2C4E3364C2E5}" type="presParOf" srcId="{098430DC-AE7F-4397-8942-C6BD03D4E57B}" destId="{DA58E661-5E6C-42C5-A2A8-72F6D0C1CD38}" srcOrd="2" destOrd="0" presId="urn:microsoft.com/office/officeart/2005/8/layout/orgChart1"/>
    <dgm:cxn modelId="{C5C0A3DC-1192-47D6-B521-50B8C826C7B9}" type="presParOf" srcId="{098430DC-AE7F-4397-8942-C6BD03D4E57B}" destId="{A46BF485-89B6-4E0A-B68E-0BB0580FAD79}" srcOrd="3" destOrd="0" presId="urn:microsoft.com/office/officeart/2005/8/layout/orgChart1"/>
    <dgm:cxn modelId="{5690F61C-FF49-4791-8BD4-A1EC73A06BBF}" type="presParOf" srcId="{A46BF485-89B6-4E0A-B68E-0BB0580FAD79}" destId="{042D792E-9F7E-423E-9E05-F343689013FB}" srcOrd="0" destOrd="0" presId="urn:microsoft.com/office/officeart/2005/8/layout/orgChart1"/>
    <dgm:cxn modelId="{B71FE7AE-1B3C-4FF1-97E3-4331055D8158}" type="presParOf" srcId="{042D792E-9F7E-423E-9E05-F343689013FB}" destId="{DF577585-BBAB-43B5-874C-129E35C330C9}" srcOrd="0" destOrd="0" presId="urn:microsoft.com/office/officeart/2005/8/layout/orgChart1"/>
    <dgm:cxn modelId="{D1860F48-E145-4CD8-B7C4-553823B3F5E9}" type="presParOf" srcId="{042D792E-9F7E-423E-9E05-F343689013FB}" destId="{51DD005F-7037-42E2-BFBF-A35E16B6B759}" srcOrd="1" destOrd="0" presId="urn:microsoft.com/office/officeart/2005/8/layout/orgChart1"/>
    <dgm:cxn modelId="{0D998AD8-1F0A-41EE-B982-2A3495193AC1}" type="presParOf" srcId="{A46BF485-89B6-4E0A-B68E-0BB0580FAD79}" destId="{F272BCC3-C990-4D44-AA6D-3A87762BC0DB}" srcOrd="1" destOrd="0" presId="urn:microsoft.com/office/officeart/2005/8/layout/orgChart1"/>
    <dgm:cxn modelId="{3071AC22-A326-4B79-8105-9747DC63A529}" type="presParOf" srcId="{A46BF485-89B6-4E0A-B68E-0BB0580FAD79}" destId="{E356A921-DF45-4A4C-97A8-4522CF74D7D7}" srcOrd="2" destOrd="0" presId="urn:microsoft.com/office/officeart/2005/8/layout/orgChart1"/>
    <dgm:cxn modelId="{AE12BC54-0B89-4BDE-AD0A-B790CFF69262}" type="presParOf" srcId="{098430DC-AE7F-4397-8942-C6BD03D4E57B}" destId="{16A296A1-3846-45F8-8EFA-2BF8B3D27FCD}" srcOrd="4" destOrd="0" presId="urn:microsoft.com/office/officeart/2005/8/layout/orgChart1"/>
    <dgm:cxn modelId="{6497F8AF-062D-4B05-B7F0-7638F39E5D11}" type="presParOf" srcId="{098430DC-AE7F-4397-8942-C6BD03D4E57B}" destId="{A8CC3D4A-28D5-4362-B52E-F40D34DB0007}" srcOrd="5" destOrd="0" presId="urn:microsoft.com/office/officeart/2005/8/layout/orgChart1"/>
    <dgm:cxn modelId="{8062B2E9-1C90-4FCB-BED5-E5056C71528B}" type="presParOf" srcId="{A8CC3D4A-28D5-4362-B52E-F40D34DB0007}" destId="{51020E54-C4B1-4EC0-904A-54CAB2237180}" srcOrd="0" destOrd="0" presId="urn:microsoft.com/office/officeart/2005/8/layout/orgChart1"/>
    <dgm:cxn modelId="{D143B222-6A90-4759-8DD7-3FCE4CFC7363}" type="presParOf" srcId="{51020E54-C4B1-4EC0-904A-54CAB2237180}" destId="{F19F293C-0B53-4269-9FAB-07DB4C4CFC59}" srcOrd="0" destOrd="0" presId="urn:microsoft.com/office/officeart/2005/8/layout/orgChart1"/>
    <dgm:cxn modelId="{0A449D30-6A1D-4F02-AFCC-67DCAF77B6B5}" type="presParOf" srcId="{51020E54-C4B1-4EC0-904A-54CAB2237180}" destId="{433EBA09-4E0F-4387-9993-A654124F9B96}" srcOrd="1" destOrd="0" presId="urn:microsoft.com/office/officeart/2005/8/layout/orgChart1"/>
    <dgm:cxn modelId="{437D4766-AFCE-4734-9AE0-0D503CB32837}" type="presParOf" srcId="{A8CC3D4A-28D5-4362-B52E-F40D34DB0007}" destId="{78ADD8E3-6A2E-4B44-9ED0-C127B2A8B119}" srcOrd="1" destOrd="0" presId="urn:microsoft.com/office/officeart/2005/8/layout/orgChart1"/>
    <dgm:cxn modelId="{9B3D8DFC-B578-4C7D-8441-9C5CCBFFE586}" type="presParOf" srcId="{A8CC3D4A-28D5-4362-B52E-F40D34DB0007}" destId="{A79F7C43-C6C6-45A8-9F89-4A27ADEB3248}" srcOrd="2" destOrd="0" presId="urn:microsoft.com/office/officeart/2005/8/layout/orgChart1"/>
    <dgm:cxn modelId="{5BA927A9-42D8-4B3D-AEA2-7C6C431E5272}" type="presParOf" srcId="{07A51269-57CC-40B3-ABFB-D2BD5362C152}" destId="{1018CE0B-CACF-4ABF-96C8-6040741305C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4633E29-9A88-4112-9102-C2EE8852A122}" type="doc">
      <dgm:prSet loTypeId="urn:microsoft.com/office/officeart/2005/8/layout/pyramid2" loCatId="list" qsTypeId="urn:microsoft.com/office/officeart/2005/8/quickstyle/simple1" qsCatId="simple" csTypeId="urn:microsoft.com/office/officeart/2005/8/colors/accent1_2" csCatId="accent1" phldr="1"/>
      <dgm:spPr/>
    </dgm:pt>
    <dgm:pt modelId="{8F8AC530-E3C9-4F5E-AB4E-342BD631A0C5}">
      <dgm:prSet phldrT="[Testo]" custT="1"/>
      <dgm:spPr/>
      <dgm:t>
        <a:bodyPr/>
        <a:lstStyle/>
        <a:p>
          <a:r>
            <a:rPr lang="it-IT" sz="2300" dirty="0" smtClean="0"/>
            <a:t>MANAGEMENT</a:t>
          </a:r>
        </a:p>
        <a:p>
          <a:r>
            <a:rPr lang="it-IT" sz="1800" dirty="0" smtClean="0"/>
            <a:t>Ha il compito di stabilire le</a:t>
          </a:r>
        </a:p>
        <a:p>
          <a:r>
            <a:rPr lang="it-IT" sz="1800" dirty="0" smtClean="0"/>
            <a:t>strategie</a:t>
          </a:r>
          <a:endParaRPr lang="it-IT" sz="1800" dirty="0"/>
        </a:p>
      </dgm:t>
    </dgm:pt>
    <dgm:pt modelId="{5038AD88-486C-4BB0-A825-5DB53F284442}" type="parTrans" cxnId="{AE8DB568-7CD6-412D-9630-419E4D7CE975}">
      <dgm:prSet/>
      <dgm:spPr/>
      <dgm:t>
        <a:bodyPr/>
        <a:lstStyle/>
        <a:p>
          <a:endParaRPr lang="it-IT"/>
        </a:p>
      </dgm:t>
    </dgm:pt>
    <dgm:pt modelId="{A3D8C7BB-BC90-4B95-8DC6-C4388514ADA6}" type="sibTrans" cxnId="{AE8DB568-7CD6-412D-9630-419E4D7CE975}">
      <dgm:prSet/>
      <dgm:spPr/>
      <dgm:t>
        <a:bodyPr/>
        <a:lstStyle/>
        <a:p>
          <a:endParaRPr lang="it-IT"/>
        </a:p>
      </dgm:t>
    </dgm:pt>
    <dgm:pt modelId="{D2747B00-5E8D-4B44-907C-1F7CC979920A}">
      <dgm:prSet phldrT="[Testo]" custT="1"/>
      <dgm:spPr/>
      <dgm:t>
        <a:bodyPr/>
        <a:lstStyle/>
        <a:p>
          <a:r>
            <a:rPr lang="it-IT" sz="1400" dirty="0" smtClean="0"/>
            <a:t>Tecnici e ingegneri</a:t>
          </a:r>
        </a:p>
        <a:p>
          <a:r>
            <a:rPr lang="it-IT" sz="1400" dirty="0" smtClean="0"/>
            <a:t>Ha il compito di ricercare le soluzioni migliori per le procedure lavorative  </a:t>
          </a:r>
          <a:endParaRPr lang="it-IT" sz="1400" dirty="0"/>
        </a:p>
      </dgm:t>
    </dgm:pt>
    <dgm:pt modelId="{2222BDFC-4C7A-4DE7-B09E-FD027784A270}" type="parTrans" cxnId="{C1EF1D69-7576-4605-ADC1-CE756523EF05}">
      <dgm:prSet/>
      <dgm:spPr/>
      <dgm:t>
        <a:bodyPr/>
        <a:lstStyle/>
        <a:p>
          <a:endParaRPr lang="it-IT"/>
        </a:p>
      </dgm:t>
    </dgm:pt>
    <dgm:pt modelId="{6B498164-91C9-4A34-B3CD-489C6221D5C1}" type="sibTrans" cxnId="{C1EF1D69-7576-4605-ADC1-CE756523EF05}">
      <dgm:prSet/>
      <dgm:spPr/>
      <dgm:t>
        <a:bodyPr/>
        <a:lstStyle/>
        <a:p>
          <a:endParaRPr lang="it-IT"/>
        </a:p>
      </dgm:t>
    </dgm:pt>
    <dgm:pt modelId="{3865F2A1-B0E0-44B7-91E1-E50E4AEB30E4}">
      <dgm:prSet phldrT="[Testo]" custT="1"/>
      <dgm:spPr/>
      <dgm:t>
        <a:bodyPr/>
        <a:lstStyle/>
        <a:p>
          <a:r>
            <a:rPr lang="it-IT" sz="1800" dirty="0" smtClean="0"/>
            <a:t>Operai</a:t>
          </a:r>
        </a:p>
        <a:p>
          <a:r>
            <a:rPr lang="it-IT" sz="1800" dirty="0" smtClean="0"/>
            <a:t>La catena di montaggio</a:t>
          </a:r>
        </a:p>
        <a:p>
          <a:r>
            <a:rPr lang="it-IT" sz="1800" smtClean="0"/>
            <a:t>Divisione sociale del </a:t>
          </a:r>
          <a:r>
            <a:rPr lang="it-IT" sz="1800" dirty="0" smtClean="0"/>
            <a:t>lavoro</a:t>
          </a:r>
          <a:endParaRPr lang="it-IT" sz="1800" dirty="0"/>
        </a:p>
      </dgm:t>
    </dgm:pt>
    <dgm:pt modelId="{89664C68-A5A5-4D5F-AC7A-7A05F72EAF51}" type="parTrans" cxnId="{0BD8D56B-19F3-4461-B87B-728191722AC6}">
      <dgm:prSet/>
      <dgm:spPr/>
      <dgm:t>
        <a:bodyPr/>
        <a:lstStyle/>
        <a:p>
          <a:endParaRPr lang="it-IT"/>
        </a:p>
      </dgm:t>
    </dgm:pt>
    <dgm:pt modelId="{08578F18-3AC5-49E3-AAFC-0C487D23043A}" type="sibTrans" cxnId="{0BD8D56B-19F3-4461-B87B-728191722AC6}">
      <dgm:prSet/>
      <dgm:spPr/>
      <dgm:t>
        <a:bodyPr/>
        <a:lstStyle/>
        <a:p>
          <a:endParaRPr lang="it-IT"/>
        </a:p>
      </dgm:t>
    </dgm:pt>
    <dgm:pt modelId="{0C28F439-8963-4A19-B332-13E999262CAA}" type="pres">
      <dgm:prSet presAssocID="{A4633E29-9A88-4112-9102-C2EE8852A122}" presName="compositeShape" presStyleCnt="0">
        <dgm:presLayoutVars>
          <dgm:dir/>
          <dgm:resizeHandles/>
        </dgm:presLayoutVars>
      </dgm:prSet>
      <dgm:spPr/>
    </dgm:pt>
    <dgm:pt modelId="{2EA79FC9-A382-4D62-A09F-7717A08BAFEF}" type="pres">
      <dgm:prSet presAssocID="{A4633E29-9A88-4112-9102-C2EE8852A122}" presName="pyramid" presStyleLbl="node1" presStyleIdx="0" presStyleCnt="1" custLinFactNeighborX="-1367" custLinFactNeighborY="-2550"/>
      <dgm:spPr/>
    </dgm:pt>
    <dgm:pt modelId="{DAA9383B-7EA4-4F1E-B6BF-7DB4681E8021}" type="pres">
      <dgm:prSet presAssocID="{A4633E29-9A88-4112-9102-C2EE8852A122}" presName="theList" presStyleCnt="0"/>
      <dgm:spPr/>
    </dgm:pt>
    <dgm:pt modelId="{B5C3D012-9DFB-4522-A9BB-14B76C83319A}" type="pres">
      <dgm:prSet presAssocID="{8F8AC530-E3C9-4F5E-AB4E-342BD631A0C5}" presName="aNode" presStyleLbl="fgAcc1" presStyleIdx="0" presStyleCnt="3" custLinFactY="-7138" custLinFactNeighborX="-700" custLinFactNeighborY="-100000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7DF87A74-79F2-457F-84EE-E8E62D376CB2}" type="pres">
      <dgm:prSet presAssocID="{8F8AC530-E3C9-4F5E-AB4E-342BD631A0C5}" presName="aSpace" presStyleCnt="0"/>
      <dgm:spPr/>
    </dgm:pt>
    <dgm:pt modelId="{E3EB7C07-6DAA-4504-AF5C-A8EE175137BE}" type="pres">
      <dgm:prSet presAssocID="{D2747B00-5E8D-4B44-907C-1F7CC979920A}" presName="aNode" presStyleLbl="fgAcc1" presStyleIdx="1" presStyleCnt="3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C841AA31-32A5-4F57-8A60-ACA1EDD9C6FB}" type="pres">
      <dgm:prSet presAssocID="{D2747B00-5E8D-4B44-907C-1F7CC979920A}" presName="aSpace" presStyleCnt="0"/>
      <dgm:spPr/>
    </dgm:pt>
    <dgm:pt modelId="{2DB206D1-50F4-462F-9632-970016A772F0}" type="pres">
      <dgm:prSet presAssocID="{3865F2A1-B0E0-44B7-91E1-E50E4AEB30E4}" presName="aNode" presStyleLbl="fgAcc1" presStyleIdx="2" presStyleCnt="3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325E02BD-4F6F-4ACC-9681-DD41A8B94FED}" type="pres">
      <dgm:prSet presAssocID="{3865F2A1-B0E0-44B7-91E1-E50E4AEB30E4}" presName="aSpace" presStyleCnt="0"/>
      <dgm:spPr/>
    </dgm:pt>
  </dgm:ptLst>
  <dgm:cxnLst>
    <dgm:cxn modelId="{1121D583-E5D5-4872-ACC4-42B74C4626A8}" type="presOf" srcId="{3865F2A1-B0E0-44B7-91E1-E50E4AEB30E4}" destId="{2DB206D1-50F4-462F-9632-970016A772F0}" srcOrd="0" destOrd="0" presId="urn:microsoft.com/office/officeart/2005/8/layout/pyramid2"/>
    <dgm:cxn modelId="{C1EF1D69-7576-4605-ADC1-CE756523EF05}" srcId="{A4633E29-9A88-4112-9102-C2EE8852A122}" destId="{D2747B00-5E8D-4B44-907C-1F7CC979920A}" srcOrd="1" destOrd="0" parTransId="{2222BDFC-4C7A-4DE7-B09E-FD027784A270}" sibTransId="{6B498164-91C9-4A34-B3CD-489C6221D5C1}"/>
    <dgm:cxn modelId="{08530168-74F2-4FFB-B4DC-090911CD937C}" type="presOf" srcId="{8F8AC530-E3C9-4F5E-AB4E-342BD631A0C5}" destId="{B5C3D012-9DFB-4522-A9BB-14B76C83319A}" srcOrd="0" destOrd="0" presId="urn:microsoft.com/office/officeart/2005/8/layout/pyramid2"/>
    <dgm:cxn modelId="{1AB163F9-900D-47C7-A335-0616CA7E11FE}" type="presOf" srcId="{A4633E29-9A88-4112-9102-C2EE8852A122}" destId="{0C28F439-8963-4A19-B332-13E999262CAA}" srcOrd="0" destOrd="0" presId="urn:microsoft.com/office/officeart/2005/8/layout/pyramid2"/>
    <dgm:cxn modelId="{AE8DB568-7CD6-412D-9630-419E4D7CE975}" srcId="{A4633E29-9A88-4112-9102-C2EE8852A122}" destId="{8F8AC530-E3C9-4F5E-AB4E-342BD631A0C5}" srcOrd="0" destOrd="0" parTransId="{5038AD88-486C-4BB0-A825-5DB53F284442}" sibTransId="{A3D8C7BB-BC90-4B95-8DC6-C4388514ADA6}"/>
    <dgm:cxn modelId="{ED40CEF2-AD0B-4488-9E5A-B8B2E2EDAAC3}" type="presOf" srcId="{D2747B00-5E8D-4B44-907C-1F7CC979920A}" destId="{E3EB7C07-6DAA-4504-AF5C-A8EE175137BE}" srcOrd="0" destOrd="0" presId="urn:microsoft.com/office/officeart/2005/8/layout/pyramid2"/>
    <dgm:cxn modelId="{0BD8D56B-19F3-4461-B87B-728191722AC6}" srcId="{A4633E29-9A88-4112-9102-C2EE8852A122}" destId="{3865F2A1-B0E0-44B7-91E1-E50E4AEB30E4}" srcOrd="2" destOrd="0" parTransId="{89664C68-A5A5-4D5F-AC7A-7A05F72EAF51}" sibTransId="{08578F18-3AC5-49E3-AAFC-0C487D23043A}"/>
    <dgm:cxn modelId="{3E209E5C-AAE2-4822-9C17-F19335AACE44}" type="presParOf" srcId="{0C28F439-8963-4A19-B332-13E999262CAA}" destId="{2EA79FC9-A382-4D62-A09F-7717A08BAFEF}" srcOrd="0" destOrd="0" presId="urn:microsoft.com/office/officeart/2005/8/layout/pyramid2"/>
    <dgm:cxn modelId="{EB24D95A-BEB9-44FB-BBD0-DDC4F110BC5C}" type="presParOf" srcId="{0C28F439-8963-4A19-B332-13E999262CAA}" destId="{DAA9383B-7EA4-4F1E-B6BF-7DB4681E8021}" srcOrd="1" destOrd="0" presId="urn:microsoft.com/office/officeart/2005/8/layout/pyramid2"/>
    <dgm:cxn modelId="{AAEF9139-B460-4DCC-BD7B-512FDE2A4917}" type="presParOf" srcId="{DAA9383B-7EA4-4F1E-B6BF-7DB4681E8021}" destId="{B5C3D012-9DFB-4522-A9BB-14B76C83319A}" srcOrd="0" destOrd="0" presId="urn:microsoft.com/office/officeart/2005/8/layout/pyramid2"/>
    <dgm:cxn modelId="{761EF90F-124A-4607-881F-F36D9E5AA948}" type="presParOf" srcId="{DAA9383B-7EA4-4F1E-B6BF-7DB4681E8021}" destId="{7DF87A74-79F2-457F-84EE-E8E62D376CB2}" srcOrd="1" destOrd="0" presId="urn:microsoft.com/office/officeart/2005/8/layout/pyramid2"/>
    <dgm:cxn modelId="{E8BB8880-62FE-4C76-B357-A693ECF0C0C9}" type="presParOf" srcId="{DAA9383B-7EA4-4F1E-B6BF-7DB4681E8021}" destId="{E3EB7C07-6DAA-4504-AF5C-A8EE175137BE}" srcOrd="2" destOrd="0" presId="urn:microsoft.com/office/officeart/2005/8/layout/pyramid2"/>
    <dgm:cxn modelId="{40601015-0824-44D1-BB9B-3D788FF9FD40}" type="presParOf" srcId="{DAA9383B-7EA4-4F1E-B6BF-7DB4681E8021}" destId="{C841AA31-32A5-4F57-8A60-ACA1EDD9C6FB}" srcOrd="3" destOrd="0" presId="urn:microsoft.com/office/officeart/2005/8/layout/pyramid2"/>
    <dgm:cxn modelId="{E98819F3-A060-42DE-A9A4-22D47D478558}" type="presParOf" srcId="{DAA9383B-7EA4-4F1E-B6BF-7DB4681E8021}" destId="{2DB206D1-50F4-462F-9632-970016A772F0}" srcOrd="4" destOrd="0" presId="urn:microsoft.com/office/officeart/2005/8/layout/pyramid2"/>
    <dgm:cxn modelId="{71162DE4-AE78-48A9-97EF-8B3D7B5F27A8}" type="presParOf" srcId="{DAA9383B-7EA4-4F1E-B6BF-7DB4681E8021}" destId="{325E02BD-4F6F-4ACC-9681-DD41A8B94FED}" srcOrd="5" destOrd="0" presId="urn:microsoft.com/office/officeart/2005/8/layout/pyramid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16A296A1-3846-45F8-8EFA-2BF8B3D27FCD}">
      <dsp:nvSpPr>
        <dsp:cNvPr id="0" name=""/>
        <dsp:cNvSpPr/>
      </dsp:nvSpPr>
      <dsp:spPr>
        <a:xfrm>
          <a:off x="4114799" y="2427864"/>
          <a:ext cx="2859185" cy="52398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1359"/>
              </a:lnTo>
              <a:lnTo>
                <a:pt x="2859185" y="271359"/>
              </a:lnTo>
              <a:lnTo>
                <a:pt x="2859185" y="523989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A58E661-5E6C-42C5-A2A8-72F6D0C1CD38}">
      <dsp:nvSpPr>
        <dsp:cNvPr id="0" name=""/>
        <dsp:cNvSpPr/>
      </dsp:nvSpPr>
      <dsp:spPr>
        <a:xfrm>
          <a:off x="4069079" y="2427864"/>
          <a:ext cx="91440" cy="505258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505258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08E5CB3-EB88-4593-A1F9-B8F4101141CD}">
      <dsp:nvSpPr>
        <dsp:cNvPr id="0" name=""/>
        <dsp:cNvSpPr/>
      </dsp:nvSpPr>
      <dsp:spPr>
        <a:xfrm>
          <a:off x="1203548" y="2427864"/>
          <a:ext cx="2911251" cy="505258"/>
        </a:xfrm>
        <a:custGeom>
          <a:avLst/>
          <a:gdLst/>
          <a:ahLst/>
          <a:cxnLst/>
          <a:rect l="0" t="0" r="0" b="0"/>
          <a:pathLst>
            <a:path>
              <a:moveTo>
                <a:pt x="2911251" y="0"/>
              </a:moveTo>
              <a:lnTo>
                <a:pt x="2911251" y="252629"/>
              </a:lnTo>
              <a:lnTo>
                <a:pt x="0" y="252629"/>
              </a:lnTo>
              <a:lnTo>
                <a:pt x="0" y="505258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8617EF9-58C6-48EB-9D89-372DE583E780}">
      <dsp:nvSpPr>
        <dsp:cNvPr id="0" name=""/>
        <dsp:cNvSpPr/>
      </dsp:nvSpPr>
      <dsp:spPr>
        <a:xfrm>
          <a:off x="2911803" y="1224868"/>
          <a:ext cx="2405992" cy="12029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200" kern="1200" dirty="0" smtClean="0"/>
            <a:t>ORGANIZZAZIONE</a:t>
          </a:r>
        </a:p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200" kern="1200" dirty="0" smtClean="0"/>
            <a:t>INTERNA</a:t>
          </a:r>
          <a:endParaRPr lang="it-IT" sz="2200" kern="1200" dirty="0"/>
        </a:p>
      </dsp:txBody>
      <dsp:txXfrm>
        <a:off x="2911803" y="1224868"/>
        <a:ext cx="2405992" cy="1202996"/>
      </dsp:txXfrm>
    </dsp:sp>
    <dsp:sp modelId="{E93A898C-CD1A-4D13-91E9-9DC54ADCCD86}">
      <dsp:nvSpPr>
        <dsp:cNvPr id="0" name=""/>
        <dsp:cNvSpPr/>
      </dsp:nvSpPr>
      <dsp:spPr>
        <a:xfrm>
          <a:off x="552" y="2933123"/>
          <a:ext cx="2405992" cy="12029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200" kern="1200" dirty="0" smtClean="0"/>
            <a:t>DIRIGENZA/</a:t>
          </a:r>
        </a:p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200" kern="1200" dirty="0" smtClean="0"/>
            <a:t>management</a:t>
          </a:r>
          <a:endParaRPr lang="it-IT" sz="2200" kern="1200" dirty="0"/>
        </a:p>
      </dsp:txBody>
      <dsp:txXfrm>
        <a:off x="552" y="2933123"/>
        <a:ext cx="2405992" cy="1202996"/>
      </dsp:txXfrm>
    </dsp:sp>
    <dsp:sp modelId="{DF577585-BBAB-43B5-874C-129E35C330C9}">
      <dsp:nvSpPr>
        <dsp:cNvPr id="0" name=""/>
        <dsp:cNvSpPr/>
      </dsp:nvSpPr>
      <dsp:spPr>
        <a:xfrm>
          <a:off x="2911803" y="2933123"/>
          <a:ext cx="2405992" cy="12029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200" kern="1200" dirty="0" smtClean="0"/>
            <a:t>Tecnici e ingegneri</a:t>
          </a:r>
          <a:endParaRPr lang="it-IT" sz="2200" kern="1200" dirty="0"/>
        </a:p>
      </dsp:txBody>
      <dsp:txXfrm>
        <a:off x="2911803" y="2933123"/>
        <a:ext cx="2405992" cy="1202996"/>
      </dsp:txXfrm>
    </dsp:sp>
    <dsp:sp modelId="{F19F293C-0B53-4269-9FAB-07DB4C4CFC59}">
      <dsp:nvSpPr>
        <dsp:cNvPr id="0" name=""/>
        <dsp:cNvSpPr/>
      </dsp:nvSpPr>
      <dsp:spPr>
        <a:xfrm>
          <a:off x="5770989" y="2951853"/>
          <a:ext cx="2405992" cy="12029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200" kern="1200" dirty="0" smtClean="0"/>
            <a:t>Operai</a:t>
          </a:r>
        </a:p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200" kern="1200" dirty="0" smtClean="0"/>
            <a:t>Catena di montaggio divisione del lavoro</a:t>
          </a:r>
          <a:endParaRPr lang="it-IT" sz="2200" kern="1200" dirty="0"/>
        </a:p>
      </dsp:txBody>
      <dsp:txXfrm>
        <a:off x="5770989" y="2951853"/>
        <a:ext cx="2405992" cy="1202996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2EA79FC9-A382-4D62-A09F-7717A08BAFEF}">
      <dsp:nvSpPr>
        <dsp:cNvPr id="0" name=""/>
        <dsp:cNvSpPr/>
      </dsp:nvSpPr>
      <dsp:spPr>
        <a:xfrm>
          <a:off x="1450501" y="0"/>
          <a:ext cx="4525963" cy="4525963"/>
        </a:xfrm>
        <a:prstGeom prst="triangl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5C3D012-9DFB-4522-A9BB-14B76C83319A}">
      <dsp:nvSpPr>
        <dsp:cNvPr id="0" name=""/>
        <dsp:cNvSpPr/>
      </dsp:nvSpPr>
      <dsp:spPr>
        <a:xfrm>
          <a:off x="3754759" y="244629"/>
          <a:ext cx="2941875" cy="1071380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300" kern="1200" dirty="0" smtClean="0"/>
            <a:t>MANAGEMENT</a:t>
          </a:r>
        </a:p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800" kern="1200" dirty="0" smtClean="0"/>
            <a:t>Ha il compito di stabilire le</a:t>
          </a:r>
        </a:p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800" kern="1200" dirty="0" smtClean="0"/>
            <a:t>strategie</a:t>
          </a:r>
          <a:endParaRPr lang="it-IT" sz="1800" kern="1200" dirty="0"/>
        </a:p>
      </dsp:txBody>
      <dsp:txXfrm>
        <a:off x="3754759" y="244629"/>
        <a:ext cx="2941875" cy="1071380"/>
      </dsp:txXfrm>
    </dsp:sp>
    <dsp:sp modelId="{E3EB7C07-6DAA-4504-AF5C-A8EE175137BE}">
      <dsp:nvSpPr>
        <dsp:cNvPr id="0" name=""/>
        <dsp:cNvSpPr/>
      </dsp:nvSpPr>
      <dsp:spPr>
        <a:xfrm>
          <a:off x="3775352" y="1660330"/>
          <a:ext cx="2941875" cy="1071380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400" kern="1200" dirty="0" smtClean="0"/>
            <a:t>Tecnici e ingegneri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400" kern="1200" dirty="0" smtClean="0"/>
            <a:t>Ha il compito di ricercare le soluzioni migliori per le procedure lavorative  </a:t>
          </a:r>
          <a:endParaRPr lang="it-IT" sz="1400" kern="1200" dirty="0"/>
        </a:p>
      </dsp:txBody>
      <dsp:txXfrm>
        <a:off x="3775352" y="1660330"/>
        <a:ext cx="2941875" cy="1071380"/>
      </dsp:txXfrm>
    </dsp:sp>
    <dsp:sp modelId="{2DB206D1-50F4-462F-9632-970016A772F0}">
      <dsp:nvSpPr>
        <dsp:cNvPr id="0" name=""/>
        <dsp:cNvSpPr/>
      </dsp:nvSpPr>
      <dsp:spPr>
        <a:xfrm>
          <a:off x="3775352" y="2865632"/>
          <a:ext cx="2941875" cy="1071380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800" kern="1200" dirty="0" smtClean="0"/>
            <a:t>Operai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800" kern="1200" dirty="0" smtClean="0"/>
            <a:t>La catena di montaggio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800" kern="1200" smtClean="0"/>
            <a:t>Divisione sociale del </a:t>
          </a:r>
          <a:r>
            <a:rPr lang="it-IT" sz="1800" kern="1200" dirty="0" smtClean="0"/>
            <a:t>lavoro</a:t>
          </a:r>
          <a:endParaRPr lang="it-IT" sz="1800" kern="1200" dirty="0"/>
        </a:p>
      </dsp:txBody>
      <dsp:txXfrm>
        <a:off x="3775352" y="2865632"/>
        <a:ext cx="2941875" cy="107138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741420-2346-4FF6-AF0D-BF7F7FA0DF4B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D283CAF-8B90-4CD4-B8E6-A7B6721A03AE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D283CAF-8B90-4CD4-B8E6-A7B6721A03AE}" type="slidenum">
              <a:rPr lang="it-IT" smtClean="0"/>
              <a:pPr/>
              <a:t>1</a:t>
            </a:fld>
            <a:endParaRPr lang="it-IT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A69D3C-8A33-4676-B1D7-590FBDB177CD}" type="datetimeFigureOut">
              <a:rPr lang="it-IT" smtClean="0"/>
              <a:pPr/>
              <a:t>23/03/2011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52D439-9ABC-449F-8FD7-CAFE716370F6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620689"/>
            <a:ext cx="7772400" cy="720079"/>
          </a:xfrm>
        </p:spPr>
        <p:txBody>
          <a:bodyPr>
            <a:normAutofit fontScale="90000"/>
          </a:bodyPr>
          <a:lstStyle/>
          <a:p>
            <a:r>
              <a:rPr lang="it-IT" dirty="0" smtClean="0"/>
              <a:t>Il Taylorismo</a:t>
            </a:r>
            <a:endParaRPr lang="it-IT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539552" y="1628800"/>
            <a:ext cx="8208912" cy="4608512"/>
          </a:xfrm>
        </p:spPr>
        <p:txBody>
          <a:bodyPr>
            <a:normAutofit fontScale="92500" lnSpcReduction="20000"/>
          </a:bodyPr>
          <a:lstStyle/>
          <a:p>
            <a:pPr algn="l"/>
            <a:r>
              <a:rPr lang="it-IT" dirty="0" smtClean="0"/>
              <a:t>Il problema della fabbrica: l’organizzazione del lavoro</a:t>
            </a:r>
          </a:p>
          <a:p>
            <a:pPr algn="l"/>
            <a:r>
              <a:rPr lang="it-IT" dirty="0" smtClean="0"/>
              <a:t>Nascita dell’OSL (organizzazione scientifica del lavoro) nelle industrie Ford</a:t>
            </a:r>
          </a:p>
          <a:p>
            <a:pPr algn="l"/>
            <a:r>
              <a:rPr lang="it-IT" dirty="0" smtClean="0"/>
              <a:t>Direzione scientifica + studio delle mansioni</a:t>
            </a:r>
          </a:p>
          <a:p>
            <a:r>
              <a:rPr lang="it-IT" sz="4000" dirty="0" smtClean="0"/>
              <a:t>=</a:t>
            </a:r>
          </a:p>
          <a:p>
            <a:pPr algn="l"/>
            <a:r>
              <a:rPr lang="it-IT" dirty="0" smtClean="0"/>
              <a:t>Velocità ottimale di macchine e uomini</a:t>
            </a:r>
          </a:p>
          <a:p>
            <a:pPr algn="l"/>
            <a:r>
              <a:rPr lang="it-IT" dirty="0" smtClean="0"/>
              <a:t>Procedura ottimale: la “</a:t>
            </a:r>
            <a:r>
              <a:rPr lang="it-IT" dirty="0" err="1" smtClean="0"/>
              <a:t>one</a:t>
            </a:r>
            <a:r>
              <a:rPr lang="it-IT" dirty="0" smtClean="0"/>
              <a:t> best way”</a:t>
            </a:r>
            <a:fld id="{229C8A2A-3AFB-40B8-97FD-49A5524D05DA}" type="slidenum">
              <a:rPr lang="it-IT" smtClean="0"/>
              <a:pPr algn="l"/>
              <a:t>1</a:t>
            </a:fld>
            <a:endParaRPr lang="it-IT" dirty="0" smtClean="0"/>
          </a:p>
          <a:p>
            <a:pPr algn="l"/>
            <a:endParaRPr lang="it-IT" dirty="0" smtClean="0"/>
          </a:p>
          <a:p>
            <a:pPr algn="r"/>
            <a:r>
              <a:rPr lang="it-IT" sz="1200" dirty="0" smtClean="0">
                <a:latin typeface="Georgia" pitchFamily="18" charset="0"/>
              </a:rPr>
              <a:t>Prof. Ferdinando Sabatino</a:t>
            </a:r>
            <a:endParaRPr lang="it-IT" sz="1200" dirty="0">
              <a:latin typeface="Georgia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OBIETTIVI </a:t>
            </a:r>
            <a:r>
              <a:rPr lang="it-IT" dirty="0" err="1" smtClean="0"/>
              <a:t>DI</a:t>
            </a:r>
            <a:r>
              <a:rPr lang="it-IT" dirty="0" smtClean="0"/>
              <a:t> TAYLOR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/>
            <a:r>
              <a:rPr lang="it-IT" sz="3600" dirty="0" smtClean="0"/>
              <a:t>analizzare le caratteristiche della mansione da svolgere,</a:t>
            </a:r>
          </a:p>
          <a:p>
            <a:pPr lvl="0"/>
            <a:r>
              <a:rPr lang="it-IT" sz="3600" dirty="0" smtClean="0"/>
              <a:t>creare il prototipo del lavoratore adatto a quel tipo di mansione,</a:t>
            </a:r>
          </a:p>
          <a:p>
            <a:pPr lvl="0"/>
            <a:r>
              <a:rPr lang="it-IT" sz="3600" dirty="0" smtClean="0"/>
              <a:t>selezionare il lavoratore ideale, al fine di formarlo e introdurlo nell‘azienda</a:t>
            </a:r>
          </a:p>
          <a:p>
            <a:r>
              <a:rPr lang="it-IT" sz="3600" dirty="0" smtClean="0"/>
              <a:t>parcellizzare il lavoro </a:t>
            </a:r>
            <a:r>
              <a:rPr lang="it-IT" sz="3600" smtClean="0"/>
              <a:t>produttivo </a:t>
            </a:r>
            <a:r>
              <a:rPr lang="it-IT" sz="3600" smtClean="0"/>
              <a:t>per</a:t>
            </a:r>
            <a:r>
              <a:rPr lang="it-IT" sz="3600" smtClean="0"/>
              <a:t> </a:t>
            </a:r>
            <a:r>
              <a:rPr lang="it-IT" sz="3600" dirty="0" smtClean="0"/>
              <a:t>unità di tempo e unità di prodotto </a:t>
            </a:r>
          </a:p>
          <a:p>
            <a:endParaRPr lang="it-IT" sz="3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457200" y="765175"/>
          <a:ext cx="8229600" cy="536098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Freccia a sinistra 2"/>
          <p:cNvSpPr/>
          <p:nvPr/>
        </p:nvSpPr>
        <p:spPr>
          <a:xfrm>
            <a:off x="2987824" y="4077072"/>
            <a:ext cx="288032" cy="484632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5" name="Freccia a destra 4"/>
          <p:cNvSpPr/>
          <p:nvPr/>
        </p:nvSpPr>
        <p:spPr>
          <a:xfrm>
            <a:off x="5868144" y="4077072"/>
            <a:ext cx="288032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it-IT" dirty="0" smtClean="0"/>
              <a:t>ORGANIZZAZIONE INTERNA</a:t>
            </a:r>
            <a:endParaRPr lang="it-IT" dirty="0"/>
          </a:p>
        </p:txBody>
      </p:sp>
      <p:graphicFrame>
        <p:nvGraphicFramePr>
          <p:cNvPr id="4" name="Segnaposto contenuto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67544" y="620688"/>
            <a:ext cx="8229600" cy="350912"/>
          </a:xfrm>
        </p:spPr>
        <p:txBody>
          <a:bodyPr>
            <a:normAutofit fontScale="90000"/>
          </a:bodyPr>
          <a:lstStyle/>
          <a:p>
            <a:r>
              <a:rPr lang="it-IT" dirty="0" smtClean="0"/>
              <a:t>MANAGEMENT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67544" y="1313384"/>
            <a:ext cx="8229600" cy="5544616"/>
          </a:xfrm>
        </p:spPr>
        <p:txBody>
          <a:bodyPr/>
          <a:lstStyle/>
          <a:p>
            <a:pPr algn="ctr"/>
            <a:r>
              <a:rPr lang="it-IT" dirty="0" smtClean="0"/>
              <a:t>ORGANIZZAZIONE DEL MANAGEMENT</a:t>
            </a:r>
          </a:p>
          <a:p>
            <a:endParaRPr lang="it-IT" dirty="0" smtClean="0"/>
          </a:p>
          <a:p>
            <a:pPr>
              <a:buNone/>
            </a:pPr>
            <a:endParaRPr lang="it-IT" dirty="0" smtClean="0"/>
          </a:p>
          <a:p>
            <a:pPr algn="ctr"/>
            <a:r>
              <a:rPr lang="it-IT" sz="2800" dirty="0" smtClean="0"/>
              <a:t>DIREZIONE FUNZIONALE</a:t>
            </a:r>
          </a:p>
          <a:p>
            <a:pPr algn="ctr"/>
            <a:r>
              <a:rPr lang="it-IT" sz="2800" dirty="0" smtClean="0"/>
              <a:t>ORGANIGRAMMI</a:t>
            </a:r>
          </a:p>
          <a:p>
            <a:pPr algn="ctr"/>
            <a:r>
              <a:rPr lang="it-IT" sz="2800" dirty="0" smtClean="0"/>
              <a:t>SPECIALIZZAZIONE FUNZIONALE NEL DIRETTIVO</a:t>
            </a:r>
          </a:p>
          <a:p>
            <a:pPr algn="ctr"/>
            <a:endParaRPr lang="it-IT" dirty="0" smtClean="0"/>
          </a:p>
        </p:txBody>
      </p:sp>
      <p:sp>
        <p:nvSpPr>
          <p:cNvPr id="4" name="Freccia in giù 3"/>
          <p:cNvSpPr/>
          <p:nvPr/>
        </p:nvSpPr>
        <p:spPr>
          <a:xfrm>
            <a:off x="4427984" y="2060848"/>
            <a:ext cx="484632" cy="97840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154</Words>
  <Application>Microsoft Office PowerPoint</Application>
  <PresentationFormat>Presentazione su schermo (4:3)</PresentationFormat>
  <Paragraphs>38</Paragraphs>
  <Slides>5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5</vt:i4>
      </vt:variant>
    </vt:vector>
  </HeadingPairs>
  <TitlesOfParts>
    <vt:vector size="6" baseType="lpstr">
      <vt:lpstr>Tema di Office</vt:lpstr>
      <vt:lpstr>Il Taylorismo</vt:lpstr>
      <vt:lpstr>OBIETTIVI DI TAYLOR</vt:lpstr>
      <vt:lpstr>Diapositiva 3</vt:lpstr>
      <vt:lpstr>ORGANIZZAZIONE INTERNA</vt:lpstr>
      <vt:lpstr>MANAGEMENT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 Taylorismo</dc:title>
  <dc:creator>Utente</dc:creator>
  <cp:lastModifiedBy>Utente</cp:lastModifiedBy>
  <cp:revision>12</cp:revision>
  <dcterms:created xsi:type="dcterms:W3CDTF">2011-03-09T09:33:07Z</dcterms:created>
  <dcterms:modified xsi:type="dcterms:W3CDTF">2011-03-23T12:13:30Z</dcterms:modified>
</cp:coreProperties>
</file>

<file path=docProps/thumbnail.jpeg>
</file>