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esca Cattani" initials="F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108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franc\Desktop\vespucci\questionario%20docenti\2017-2018\medi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franc\Desktop\vespucci\questionario%20docenti\2016-2017\conclusivo%20-%20piu%20di%202%20class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andamento 2017-2018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Foglio3!$S$1</c:f>
              <c:strCache>
                <c:ptCount val="1"/>
                <c:pt idx="0">
                  <c:v>Comunicazione e chiarezza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Foglio3!$S$2:$S$128</c:f>
              <c:numCache>
                <c:formatCode>General</c:formatCode>
                <c:ptCount val="127"/>
                <c:pt idx="0">
                  <c:v>4.7333333333333334</c:v>
                </c:pt>
                <c:pt idx="1">
                  <c:v>4.5777777777777775</c:v>
                </c:pt>
                <c:pt idx="2">
                  <c:v>4.7333333333333334</c:v>
                </c:pt>
                <c:pt idx="3">
                  <c:v>4.5</c:v>
                </c:pt>
                <c:pt idx="4">
                  <c:v>3.3666666666666663</c:v>
                </c:pt>
                <c:pt idx="5">
                  <c:v>4.4000000000000004</c:v>
                </c:pt>
                <c:pt idx="6">
                  <c:v>4.3</c:v>
                </c:pt>
                <c:pt idx="7">
                  <c:v>3.1</c:v>
                </c:pt>
                <c:pt idx="8">
                  <c:v>2.9666666666666663</c:v>
                </c:pt>
                <c:pt idx="9">
                  <c:v>3.8</c:v>
                </c:pt>
                <c:pt idx="10">
                  <c:v>4.3</c:v>
                </c:pt>
                <c:pt idx="11">
                  <c:v>2.0750000000000002</c:v>
                </c:pt>
                <c:pt idx="12">
                  <c:v>4</c:v>
                </c:pt>
                <c:pt idx="13">
                  <c:v>4.32</c:v>
                </c:pt>
                <c:pt idx="14">
                  <c:v>4.2</c:v>
                </c:pt>
                <c:pt idx="15">
                  <c:v>2.8</c:v>
                </c:pt>
                <c:pt idx="16">
                  <c:v>3.1</c:v>
                </c:pt>
                <c:pt idx="17">
                  <c:v>2.64</c:v>
                </c:pt>
                <c:pt idx="18">
                  <c:v>3.9</c:v>
                </c:pt>
                <c:pt idx="19">
                  <c:v>4.6666666666666661</c:v>
                </c:pt>
                <c:pt idx="20">
                  <c:v>3.25</c:v>
                </c:pt>
                <c:pt idx="21">
                  <c:v>3.9750000000000001</c:v>
                </c:pt>
                <c:pt idx="22">
                  <c:v>3</c:v>
                </c:pt>
                <c:pt idx="23">
                  <c:v>3.4222222222222221</c:v>
                </c:pt>
                <c:pt idx="24">
                  <c:v>3.3333333333333335</c:v>
                </c:pt>
                <c:pt idx="25">
                  <c:v>3.9666666666666663</c:v>
                </c:pt>
                <c:pt idx="26">
                  <c:v>4.4666666666666668</c:v>
                </c:pt>
                <c:pt idx="27">
                  <c:v>4.55</c:v>
                </c:pt>
                <c:pt idx="28">
                  <c:v>4.3600000000000003</c:v>
                </c:pt>
                <c:pt idx="29">
                  <c:v>4.8000000000000007</c:v>
                </c:pt>
                <c:pt idx="30">
                  <c:v>5</c:v>
                </c:pt>
                <c:pt idx="31">
                  <c:v>5</c:v>
                </c:pt>
                <c:pt idx="32">
                  <c:v>4.4399999999999995</c:v>
                </c:pt>
                <c:pt idx="33">
                  <c:v>2.7600000000000002</c:v>
                </c:pt>
                <c:pt idx="34">
                  <c:v>3.9</c:v>
                </c:pt>
                <c:pt idx="35">
                  <c:v>3.5</c:v>
                </c:pt>
                <c:pt idx="36">
                  <c:v>3.4444444444444442</c:v>
                </c:pt>
                <c:pt idx="37">
                  <c:v>3.44</c:v>
                </c:pt>
                <c:pt idx="38">
                  <c:v>4.0999999999999996</c:v>
                </c:pt>
                <c:pt idx="39">
                  <c:v>4.8</c:v>
                </c:pt>
                <c:pt idx="40">
                  <c:v>3.6</c:v>
                </c:pt>
                <c:pt idx="41">
                  <c:v>3.1111111111111112</c:v>
                </c:pt>
                <c:pt idx="42">
                  <c:v>4.95</c:v>
                </c:pt>
                <c:pt idx="43">
                  <c:v>4.75</c:v>
                </c:pt>
                <c:pt idx="44">
                  <c:v>4.7333333333333334</c:v>
                </c:pt>
                <c:pt idx="45">
                  <c:v>3.6</c:v>
                </c:pt>
                <c:pt idx="46">
                  <c:v>3.84</c:v>
                </c:pt>
                <c:pt idx="47">
                  <c:v>4.7</c:v>
                </c:pt>
                <c:pt idx="48">
                  <c:v>4.8</c:v>
                </c:pt>
                <c:pt idx="49">
                  <c:v>5</c:v>
                </c:pt>
                <c:pt idx="50">
                  <c:v>4.8</c:v>
                </c:pt>
                <c:pt idx="51">
                  <c:v>4.5999999999999996</c:v>
                </c:pt>
                <c:pt idx="52">
                  <c:v>2.4571428571428573</c:v>
                </c:pt>
                <c:pt idx="53">
                  <c:v>4.6500000000000004</c:v>
                </c:pt>
                <c:pt idx="54">
                  <c:v>4.3</c:v>
                </c:pt>
                <c:pt idx="55">
                  <c:v>3.95</c:v>
                </c:pt>
                <c:pt idx="56">
                  <c:v>4.5999999999999996</c:v>
                </c:pt>
                <c:pt idx="57">
                  <c:v>4.4222222222222225</c:v>
                </c:pt>
                <c:pt idx="58">
                  <c:v>4.8</c:v>
                </c:pt>
                <c:pt idx="59">
                  <c:v>4.2</c:v>
                </c:pt>
                <c:pt idx="60">
                  <c:v>3.5</c:v>
                </c:pt>
                <c:pt idx="61">
                  <c:v>5</c:v>
                </c:pt>
                <c:pt idx="62">
                  <c:v>3.7555555555555555</c:v>
                </c:pt>
                <c:pt idx="63">
                  <c:v>4.5666666666666664</c:v>
                </c:pt>
                <c:pt idx="64">
                  <c:v>4.4000000000000004</c:v>
                </c:pt>
                <c:pt idx="65">
                  <c:v>4.4000000000000004</c:v>
                </c:pt>
                <c:pt idx="66">
                  <c:v>4.1199999999999992</c:v>
                </c:pt>
                <c:pt idx="67">
                  <c:v>3.9428571428571431</c:v>
                </c:pt>
                <c:pt idx="68">
                  <c:v>4.6333333333333337</c:v>
                </c:pt>
                <c:pt idx="69">
                  <c:v>3.9333333333333336</c:v>
                </c:pt>
                <c:pt idx="70">
                  <c:v>3.8</c:v>
                </c:pt>
                <c:pt idx="71">
                  <c:v>3.05</c:v>
                </c:pt>
                <c:pt idx="72">
                  <c:v>3.95</c:v>
                </c:pt>
                <c:pt idx="73">
                  <c:v>4.2555555555555555</c:v>
                </c:pt>
                <c:pt idx="74">
                  <c:v>4.2</c:v>
                </c:pt>
                <c:pt idx="75">
                  <c:v>2.3666666666666667</c:v>
                </c:pt>
                <c:pt idx="76">
                  <c:v>4.3</c:v>
                </c:pt>
                <c:pt idx="77">
                  <c:v>4.0666666666666673</c:v>
                </c:pt>
                <c:pt idx="78">
                  <c:v>4.8</c:v>
                </c:pt>
                <c:pt idx="79">
                  <c:v>5</c:v>
                </c:pt>
                <c:pt idx="80">
                  <c:v>3.7250000000000001</c:v>
                </c:pt>
                <c:pt idx="81">
                  <c:v>4.2666666666666666</c:v>
                </c:pt>
                <c:pt idx="82">
                  <c:v>4.5600000000000005</c:v>
                </c:pt>
                <c:pt idx="83">
                  <c:v>4.7999999999999989</c:v>
                </c:pt>
                <c:pt idx="84">
                  <c:v>4.7764705882352949</c:v>
                </c:pt>
                <c:pt idx="85">
                  <c:v>3.9333333333333327</c:v>
                </c:pt>
                <c:pt idx="86">
                  <c:v>3.8</c:v>
                </c:pt>
                <c:pt idx="87">
                  <c:v>4.8</c:v>
                </c:pt>
                <c:pt idx="88">
                  <c:v>4.5142857142857142</c:v>
                </c:pt>
                <c:pt idx="89">
                  <c:v>4.3333333333333339</c:v>
                </c:pt>
                <c:pt idx="90">
                  <c:v>4.96</c:v>
                </c:pt>
                <c:pt idx="91">
                  <c:v>4.45</c:v>
                </c:pt>
                <c:pt idx="92">
                  <c:v>4.8</c:v>
                </c:pt>
                <c:pt idx="93">
                  <c:v>4.3</c:v>
                </c:pt>
                <c:pt idx="94">
                  <c:v>4.72</c:v>
                </c:pt>
                <c:pt idx="95">
                  <c:v>3.25</c:v>
                </c:pt>
                <c:pt idx="96">
                  <c:v>3.9666666666666663</c:v>
                </c:pt>
                <c:pt idx="97">
                  <c:v>3.9</c:v>
                </c:pt>
                <c:pt idx="98">
                  <c:v>4.8666666666666671</c:v>
                </c:pt>
                <c:pt idx="99">
                  <c:v>4.05</c:v>
                </c:pt>
                <c:pt idx="100">
                  <c:v>3.8666666666666663</c:v>
                </c:pt>
                <c:pt idx="101">
                  <c:v>4.7</c:v>
                </c:pt>
                <c:pt idx="102">
                  <c:v>5</c:v>
                </c:pt>
                <c:pt idx="103">
                  <c:v>2.2000000000000002</c:v>
                </c:pt>
                <c:pt idx="104">
                  <c:v>3.72</c:v>
                </c:pt>
                <c:pt idx="105">
                  <c:v>4.7200000000000006</c:v>
                </c:pt>
                <c:pt idx="106">
                  <c:v>1.65</c:v>
                </c:pt>
                <c:pt idx="107">
                  <c:v>4.5</c:v>
                </c:pt>
                <c:pt idx="108">
                  <c:v>4.0400000000000009</c:v>
                </c:pt>
                <c:pt idx="109">
                  <c:v>4.0999999999999996</c:v>
                </c:pt>
                <c:pt idx="110">
                  <c:v>4</c:v>
                </c:pt>
                <c:pt idx="111">
                  <c:v>2.9666666666666663</c:v>
                </c:pt>
                <c:pt idx="112">
                  <c:v>4.5333333333333332</c:v>
                </c:pt>
                <c:pt idx="113">
                  <c:v>3.9411764705882355</c:v>
                </c:pt>
                <c:pt idx="114">
                  <c:v>4.1333333333333337</c:v>
                </c:pt>
                <c:pt idx="115">
                  <c:v>4.625</c:v>
                </c:pt>
                <c:pt idx="116">
                  <c:v>3.2571428571428571</c:v>
                </c:pt>
                <c:pt idx="117">
                  <c:v>4.6399999999999997</c:v>
                </c:pt>
                <c:pt idx="118">
                  <c:v>3.9</c:v>
                </c:pt>
                <c:pt idx="119">
                  <c:v>5</c:v>
                </c:pt>
                <c:pt idx="120">
                  <c:v>4.9333333333333336</c:v>
                </c:pt>
                <c:pt idx="121">
                  <c:v>4.120553359683794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EF2-4C1F-ACDD-3F1667BF9729}"/>
            </c:ext>
          </c:extLst>
        </c:ser>
        <c:ser>
          <c:idx val="1"/>
          <c:order val="1"/>
          <c:tx>
            <c:strRef>
              <c:f>Foglio3!$T$1</c:f>
              <c:strCache>
                <c:ptCount val="1"/>
                <c:pt idx="0">
                  <c:v>Azione didattica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Foglio3!$T$2:$T$128</c:f>
              <c:numCache>
                <c:formatCode>General</c:formatCode>
                <c:ptCount val="127"/>
                <c:pt idx="0">
                  <c:v>4.7222222222222223</c:v>
                </c:pt>
                <c:pt idx="1">
                  <c:v>4.5555555555555554</c:v>
                </c:pt>
                <c:pt idx="2">
                  <c:v>4.666666666666667</c:v>
                </c:pt>
                <c:pt idx="3">
                  <c:v>3.8333333333333335</c:v>
                </c:pt>
                <c:pt idx="4">
                  <c:v>3.3333333333333335</c:v>
                </c:pt>
                <c:pt idx="5">
                  <c:v>4.25</c:v>
                </c:pt>
                <c:pt idx="6">
                  <c:v>4.333333333333333</c:v>
                </c:pt>
                <c:pt idx="7">
                  <c:v>3.1</c:v>
                </c:pt>
                <c:pt idx="8">
                  <c:v>3.8333333333333335</c:v>
                </c:pt>
                <c:pt idx="9">
                  <c:v>3.714285714285714</c:v>
                </c:pt>
                <c:pt idx="10">
                  <c:v>4.666666666666667</c:v>
                </c:pt>
                <c:pt idx="11">
                  <c:v>1.8333333333333333</c:v>
                </c:pt>
                <c:pt idx="12">
                  <c:v>4.5</c:v>
                </c:pt>
                <c:pt idx="13">
                  <c:v>4.4000000000000004</c:v>
                </c:pt>
                <c:pt idx="14">
                  <c:v>3.8888888888888888</c:v>
                </c:pt>
                <c:pt idx="15">
                  <c:v>2.3333333333333335</c:v>
                </c:pt>
                <c:pt idx="16">
                  <c:v>3.8333333333333335</c:v>
                </c:pt>
                <c:pt idx="17">
                  <c:v>2.9333333333333336</c:v>
                </c:pt>
                <c:pt idx="18">
                  <c:v>4.25</c:v>
                </c:pt>
                <c:pt idx="19">
                  <c:v>4.666666666666667</c:v>
                </c:pt>
                <c:pt idx="20">
                  <c:v>3.8333333333333335</c:v>
                </c:pt>
                <c:pt idx="21">
                  <c:v>4.208333333333333</c:v>
                </c:pt>
                <c:pt idx="22">
                  <c:v>3.8571428571428572</c:v>
                </c:pt>
                <c:pt idx="23">
                  <c:v>4.0740740740740735</c:v>
                </c:pt>
                <c:pt idx="24">
                  <c:v>2.8333333333333335</c:v>
                </c:pt>
                <c:pt idx="25">
                  <c:v>3.8888888888888893</c:v>
                </c:pt>
                <c:pt idx="26">
                  <c:v>4.666666666666667</c:v>
                </c:pt>
                <c:pt idx="27">
                  <c:v>4.166666666666667</c:v>
                </c:pt>
                <c:pt idx="28">
                  <c:v>4.6000000000000005</c:v>
                </c:pt>
                <c:pt idx="29">
                  <c:v>4.333333333333333</c:v>
                </c:pt>
                <c:pt idx="30">
                  <c:v>4.8888888888888893</c:v>
                </c:pt>
                <c:pt idx="31">
                  <c:v>5</c:v>
                </c:pt>
                <c:pt idx="32">
                  <c:v>4.2666666666666666</c:v>
                </c:pt>
                <c:pt idx="33">
                  <c:v>2.6</c:v>
                </c:pt>
                <c:pt idx="34">
                  <c:v>3.8333333333333335</c:v>
                </c:pt>
                <c:pt idx="35">
                  <c:v>3.9444444444444442</c:v>
                </c:pt>
                <c:pt idx="36">
                  <c:v>3.592592592592593</c:v>
                </c:pt>
                <c:pt idx="37">
                  <c:v>3.5333333333333337</c:v>
                </c:pt>
                <c:pt idx="38">
                  <c:v>4.083333333333333</c:v>
                </c:pt>
                <c:pt idx="39">
                  <c:v>4.708333333333333</c:v>
                </c:pt>
                <c:pt idx="40">
                  <c:v>3</c:v>
                </c:pt>
                <c:pt idx="41">
                  <c:v>3.2222222222222228</c:v>
                </c:pt>
                <c:pt idx="42">
                  <c:v>4.833333333333333</c:v>
                </c:pt>
                <c:pt idx="43">
                  <c:v>4.916666666666667</c:v>
                </c:pt>
                <c:pt idx="44">
                  <c:v>4.666666666666667</c:v>
                </c:pt>
                <c:pt idx="45">
                  <c:v>4.5</c:v>
                </c:pt>
                <c:pt idx="46">
                  <c:v>4.333333333333333</c:v>
                </c:pt>
                <c:pt idx="47">
                  <c:v>4.833333333333333</c:v>
                </c:pt>
                <c:pt idx="48">
                  <c:v>4.833333333333333</c:v>
                </c:pt>
                <c:pt idx="49">
                  <c:v>4.7777777777777777</c:v>
                </c:pt>
                <c:pt idx="50">
                  <c:v>4.7777777777777777</c:v>
                </c:pt>
                <c:pt idx="51">
                  <c:v>4</c:v>
                </c:pt>
                <c:pt idx="52">
                  <c:v>2.6666666666666665</c:v>
                </c:pt>
                <c:pt idx="53">
                  <c:v>4.833333333333333</c:v>
                </c:pt>
                <c:pt idx="54">
                  <c:v>4.166666666666667</c:v>
                </c:pt>
                <c:pt idx="55">
                  <c:v>4.291666666666667</c:v>
                </c:pt>
                <c:pt idx="56">
                  <c:v>4.75</c:v>
                </c:pt>
                <c:pt idx="57">
                  <c:v>4.5555555555555562</c:v>
                </c:pt>
                <c:pt idx="58">
                  <c:v>4.8666666666666671</c:v>
                </c:pt>
                <c:pt idx="59">
                  <c:v>4.041666666666667</c:v>
                </c:pt>
                <c:pt idx="60">
                  <c:v>3.5555555555555554</c:v>
                </c:pt>
                <c:pt idx="61">
                  <c:v>5</c:v>
                </c:pt>
                <c:pt idx="62">
                  <c:v>3.2222222222222219</c:v>
                </c:pt>
                <c:pt idx="63">
                  <c:v>4.7777777777777777</c:v>
                </c:pt>
                <c:pt idx="64">
                  <c:v>4.166666666666667</c:v>
                </c:pt>
                <c:pt idx="65">
                  <c:v>4.5</c:v>
                </c:pt>
                <c:pt idx="66">
                  <c:v>4.1333333333333329</c:v>
                </c:pt>
                <c:pt idx="67">
                  <c:v>3.1428571428571428</c:v>
                </c:pt>
                <c:pt idx="68">
                  <c:v>4.666666666666667</c:v>
                </c:pt>
                <c:pt idx="69">
                  <c:v>3.8888888888888888</c:v>
                </c:pt>
                <c:pt idx="70">
                  <c:v>4.333333333333333</c:v>
                </c:pt>
                <c:pt idx="71">
                  <c:v>2.5</c:v>
                </c:pt>
                <c:pt idx="72">
                  <c:v>3.4166666666666665</c:v>
                </c:pt>
                <c:pt idx="73">
                  <c:v>4.8518518518518521</c:v>
                </c:pt>
                <c:pt idx="74">
                  <c:v>4.5333333333333332</c:v>
                </c:pt>
                <c:pt idx="75">
                  <c:v>3.5</c:v>
                </c:pt>
                <c:pt idx="76">
                  <c:v>4.5</c:v>
                </c:pt>
                <c:pt idx="77">
                  <c:v>3.6666666666666665</c:v>
                </c:pt>
                <c:pt idx="78">
                  <c:v>4.7777777777777777</c:v>
                </c:pt>
                <c:pt idx="79">
                  <c:v>5</c:v>
                </c:pt>
                <c:pt idx="80">
                  <c:v>4.041666666666667</c:v>
                </c:pt>
                <c:pt idx="81">
                  <c:v>4.6111111111111107</c:v>
                </c:pt>
                <c:pt idx="82">
                  <c:v>4.5999999999999996</c:v>
                </c:pt>
                <c:pt idx="83">
                  <c:v>4.5555555555555545</c:v>
                </c:pt>
                <c:pt idx="84">
                  <c:v>4.6862745098039218</c:v>
                </c:pt>
                <c:pt idx="85">
                  <c:v>4</c:v>
                </c:pt>
                <c:pt idx="86">
                  <c:v>3.8666666666666667</c:v>
                </c:pt>
                <c:pt idx="87">
                  <c:v>4.166666666666667</c:v>
                </c:pt>
                <c:pt idx="88">
                  <c:v>4.2857142857142856</c:v>
                </c:pt>
                <c:pt idx="89">
                  <c:v>4.2222222222222223</c:v>
                </c:pt>
                <c:pt idx="90">
                  <c:v>4.9333333333333336</c:v>
                </c:pt>
                <c:pt idx="91">
                  <c:v>4.583333333333333</c:v>
                </c:pt>
                <c:pt idx="92">
                  <c:v>5</c:v>
                </c:pt>
                <c:pt idx="93">
                  <c:v>4.416666666666667</c:v>
                </c:pt>
                <c:pt idx="94">
                  <c:v>4.9333333333333336</c:v>
                </c:pt>
                <c:pt idx="95">
                  <c:v>3.25</c:v>
                </c:pt>
                <c:pt idx="96">
                  <c:v>3.8333333333333335</c:v>
                </c:pt>
                <c:pt idx="97">
                  <c:v>4.3888888888888893</c:v>
                </c:pt>
                <c:pt idx="98">
                  <c:v>4.7777777777777777</c:v>
                </c:pt>
                <c:pt idx="99">
                  <c:v>3.9166666666666665</c:v>
                </c:pt>
                <c:pt idx="100">
                  <c:v>3.3333333333333335</c:v>
                </c:pt>
                <c:pt idx="101">
                  <c:v>4.833333333333333</c:v>
                </c:pt>
                <c:pt idx="102">
                  <c:v>4.916666666666667</c:v>
                </c:pt>
                <c:pt idx="103">
                  <c:v>1.2222222222222221</c:v>
                </c:pt>
                <c:pt idx="104">
                  <c:v>4.2666666666666666</c:v>
                </c:pt>
                <c:pt idx="105">
                  <c:v>4.6666666666666661</c:v>
                </c:pt>
                <c:pt idx="106">
                  <c:v>1.5</c:v>
                </c:pt>
                <c:pt idx="107">
                  <c:v>4.833333333333333</c:v>
                </c:pt>
                <c:pt idx="108">
                  <c:v>3.8666666666666671</c:v>
                </c:pt>
                <c:pt idx="109">
                  <c:v>3.6666666666666665</c:v>
                </c:pt>
                <c:pt idx="110">
                  <c:v>3.9444444444444446</c:v>
                </c:pt>
                <c:pt idx="111">
                  <c:v>2.5555555555555554</c:v>
                </c:pt>
                <c:pt idx="112">
                  <c:v>4.5555555555555562</c:v>
                </c:pt>
                <c:pt idx="113">
                  <c:v>4.549019607843138</c:v>
                </c:pt>
                <c:pt idx="114">
                  <c:v>4.333333333333333</c:v>
                </c:pt>
                <c:pt idx="115">
                  <c:v>4.625</c:v>
                </c:pt>
                <c:pt idx="116">
                  <c:v>2.6190476190476191</c:v>
                </c:pt>
                <c:pt idx="117">
                  <c:v>4.666666666666667</c:v>
                </c:pt>
                <c:pt idx="118">
                  <c:v>3.6111111111111107</c:v>
                </c:pt>
                <c:pt idx="119">
                  <c:v>5</c:v>
                </c:pt>
                <c:pt idx="120">
                  <c:v>4.8888888888888893</c:v>
                </c:pt>
                <c:pt idx="121">
                  <c:v>4.1870882740447959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EF2-4C1F-ACDD-3F1667BF9729}"/>
            </c:ext>
          </c:extLst>
        </c:ser>
        <c:ser>
          <c:idx val="2"/>
          <c:order val="2"/>
          <c:tx>
            <c:strRef>
              <c:f>Foglio3!$U$1</c:f>
              <c:strCache>
                <c:ptCount val="1"/>
                <c:pt idx="0">
                  <c:v>Aspetti organizzativi e rispetto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Foglio3!$U$2:$U$128</c:f>
              <c:numCache>
                <c:formatCode>General</c:formatCode>
                <c:ptCount val="127"/>
                <c:pt idx="0">
                  <c:v>4.3571428571428568</c:v>
                </c:pt>
                <c:pt idx="1">
                  <c:v>4.3809523809523805</c:v>
                </c:pt>
                <c:pt idx="2">
                  <c:v>4.6190476190476186</c:v>
                </c:pt>
                <c:pt idx="3">
                  <c:v>3.2142857142857144</c:v>
                </c:pt>
                <c:pt idx="4">
                  <c:v>3.5476190476190479</c:v>
                </c:pt>
                <c:pt idx="5">
                  <c:v>4.1785714285714288</c:v>
                </c:pt>
                <c:pt idx="6">
                  <c:v>3.8571428571428572</c:v>
                </c:pt>
                <c:pt idx="7">
                  <c:v>3.1000000000000005</c:v>
                </c:pt>
                <c:pt idx="8">
                  <c:v>3.2142857142857144</c:v>
                </c:pt>
                <c:pt idx="9">
                  <c:v>4.3469387755102042</c:v>
                </c:pt>
                <c:pt idx="10">
                  <c:v>3.7857142857142856</c:v>
                </c:pt>
                <c:pt idx="11">
                  <c:v>2.4821428571428572</c:v>
                </c:pt>
                <c:pt idx="12">
                  <c:v>3.7857142857142856</c:v>
                </c:pt>
                <c:pt idx="13">
                  <c:v>4.0857142857142854</c:v>
                </c:pt>
                <c:pt idx="14">
                  <c:v>4.0952380952380958</c:v>
                </c:pt>
                <c:pt idx="15">
                  <c:v>3.3571428571428572</c:v>
                </c:pt>
                <c:pt idx="16">
                  <c:v>2.8571428571428572</c:v>
                </c:pt>
                <c:pt idx="17">
                  <c:v>3.1428571428571428</c:v>
                </c:pt>
                <c:pt idx="18">
                  <c:v>3.7857142857142856</c:v>
                </c:pt>
                <c:pt idx="19">
                  <c:v>4.8095238095238102</c:v>
                </c:pt>
                <c:pt idx="20">
                  <c:v>2.6785714285714284</c:v>
                </c:pt>
                <c:pt idx="21">
                  <c:v>3.9464285714285716</c:v>
                </c:pt>
                <c:pt idx="22">
                  <c:v>2.7959183673469385</c:v>
                </c:pt>
                <c:pt idx="23">
                  <c:v>3.1428571428571423</c:v>
                </c:pt>
                <c:pt idx="24">
                  <c:v>2.666666666666667</c:v>
                </c:pt>
                <c:pt idx="25">
                  <c:v>4.3333333333333339</c:v>
                </c:pt>
                <c:pt idx="26">
                  <c:v>4.0952380952380958</c:v>
                </c:pt>
                <c:pt idx="27">
                  <c:v>3.4642857142857144</c:v>
                </c:pt>
                <c:pt idx="28">
                  <c:v>4.0857142857142854</c:v>
                </c:pt>
                <c:pt idx="29">
                  <c:v>4.8857142857142861</c:v>
                </c:pt>
                <c:pt idx="30">
                  <c:v>4.6190476190476186</c:v>
                </c:pt>
                <c:pt idx="31">
                  <c:v>4.5</c:v>
                </c:pt>
                <c:pt idx="32">
                  <c:v>3.5714285714285721</c:v>
                </c:pt>
                <c:pt idx="33">
                  <c:v>2.4285714285714284</c:v>
                </c:pt>
                <c:pt idx="34">
                  <c:v>3.8214285714285716</c:v>
                </c:pt>
                <c:pt idx="35">
                  <c:v>3.4047619047619051</c:v>
                </c:pt>
                <c:pt idx="36">
                  <c:v>3.7142857142857144</c:v>
                </c:pt>
                <c:pt idx="37">
                  <c:v>3.2857142857142856</c:v>
                </c:pt>
                <c:pt idx="38">
                  <c:v>4.1785714285714288</c:v>
                </c:pt>
                <c:pt idx="39">
                  <c:v>4.6428571428571432</c:v>
                </c:pt>
                <c:pt idx="40">
                  <c:v>4.0952380952380958</c:v>
                </c:pt>
                <c:pt idx="41">
                  <c:v>3.2222222222222219</c:v>
                </c:pt>
                <c:pt idx="42">
                  <c:v>4.75</c:v>
                </c:pt>
                <c:pt idx="43">
                  <c:v>4.1785714285714288</c:v>
                </c:pt>
                <c:pt idx="44">
                  <c:v>4.1428571428571423</c:v>
                </c:pt>
                <c:pt idx="45">
                  <c:v>3.0714285714285716</c:v>
                </c:pt>
                <c:pt idx="46">
                  <c:v>4</c:v>
                </c:pt>
                <c:pt idx="47">
                  <c:v>4.6666666666666661</c:v>
                </c:pt>
                <c:pt idx="48">
                  <c:v>4.5714285714285712</c:v>
                </c:pt>
                <c:pt idx="49">
                  <c:v>4.666666666666667</c:v>
                </c:pt>
                <c:pt idx="50">
                  <c:v>4.3809523809523805</c:v>
                </c:pt>
                <c:pt idx="51">
                  <c:v>4</c:v>
                </c:pt>
                <c:pt idx="52">
                  <c:v>2.9387755102040818</c:v>
                </c:pt>
                <c:pt idx="53">
                  <c:v>4.6785714285714288</c:v>
                </c:pt>
                <c:pt idx="54">
                  <c:v>3.6428571428571428</c:v>
                </c:pt>
                <c:pt idx="55">
                  <c:v>3.9642857142857144</c:v>
                </c:pt>
                <c:pt idx="56">
                  <c:v>4.3928571428571432</c:v>
                </c:pt>
                <c:pt idx="57">
                  <c:v>4.6507936507936511</c:v>
                </c:pt>
                <c:pt idx="58">
                  <c:v>4.742857142857142</c:v>
                </c:pt>
                <c:pt idx="59">
                  <c:v>3.8928571428571428</c:v>
                </c:pt>
                <c:pt idx="60">
                  <c:v>3.4285714285714284</c:v>
                </c:pt>
                <c:pt idx="61">
                  <c:v>4.6428571428571432</c:v>
                </c:pt>
                <c:pt idx="62">
                  <c:v>3.1904761904761902</c:v>
                </c:pt>
                <c:pt idx="63">
                  <c:v>4.5952380952380958</c:v>
                </c:pt>
                <c:pt idx="64">
                  <c:v>3.4285714285714284</c:v>
                </c:pt>
                <c:pt idx="65">
                  <c:v>4.2142857142857144</c:v>
                </c:pt>
                <c:pt idx="66">
                  <c:v>4.1142857142857148</c:v>
                </c:pt>
                <c:pt idx="67">
                  <c:v>3.7755102040816331</c:v>
                </c:pt>
                <c:pt idx="68">
                  <c:v>4.2380952380952381</c:v>
                </c:pt>
                <c:pt idx="69">
                  <c:v>3.0952380952380953</c:v>
                </c:pt>
                <c:pt idx="70">
                  <c:v>4.2380952380952381</c:v>
                </c:pt>
                <c:pt idx="71">
                  <c:v>3.1785714285714284</c:v>
                </c:pt>
                <c:pt idx="72">
                  <c:v>4.1785714285714288</c:v>
                </c:pt>
                <c:pt idx="73">
                  <c:v>4.1111111111111116</c:v>
                </c:pt>
                <c:pt idx="74">
                  <c:v>4.1428571428571432</c:v>
                </c:pt>
                <c:pt idx="75">
                  <c:v>3.3333333333333335</c:v>
                </c:pt>
                <c:pt idx="76">
                  <c:v>3.9642857142857144</c:v>
                </c:pt>
                <c:pt idx="77">
                  <c:v>3.4285714285714293</c:v>
                </c:pt>
                <c:pt idx="78">
                  <c:v>4.1190476190476195</c:v>
                </c:pt>
                <c:pt idx="79">
                  <c:v>4.4761904761904763</c:v>
                </c:pt>
                <c:pt idx="80">
                  <c:v>3.2857142857142856</c:v>
                </c:pt>
                <c:pt idx="81">
                  <c:v>4.333333333333333</c:v>
                </c:pt>
                <c:pt idx="82">
                  <c:v>3.8000000000000003</c:v>
                </c:pt>
                <c:pt idx="83">
                  <c:v>4.3809523809523814</c:v>
                </c:pt>
                <c:pt idx="84">
                  <c:v>4.3697478991596634</c:v>
                </c:pt>
                <c:pt idx="85">
                  <c:v>3.0952380952380949</c:v>
                </c:pt>
                <c:pt idx="86">
                  <c:v>4.1428571428571432</c:v>
                </c:pt>
                <c:pt idx="87">
                  <c:v>3.2857142857142856</c:v>
                </c:pt>
                <c:pt idx="88">
                  <c:v>3.5306122448979593</c:v>
                </c:pt>
                <c:pt idx="89">
                  <c:v>3.6190476190476191</c:v>
                </c:pt>
                <c:pt idx="90">
                  <c:v>4.4285714285714288</c:v>
                </c:pt>
                <c:pt idx="91">
                  <c:v>3.8571428571428572</c:v>
                </c:pt>
                <c:pt idx="92">
                  <c:v>4.8214285714285712</c:v>
                </c:pt>
                <c:pt idx="93">
                  <c:v>4</c:v>
                </c:pt>
                <c:pt idx="94">
                  <c:v>4.6000000000000005</c:v>
                </c:pt>
                <c:pt idx="95">
                  <c:v>3.5714285714285716</c:v>
                </c:pt>
                <c:pt idx="96">
                  <c:v>3.8809523809523809</c:v>
                </c:pt>
                <c:pt idx="97">
                  <c:v>4.0952380952380958</c:v>
                </c:pt>
                <c:pt idx="98">
                  <c:v>4.3809523809523814</c:v>
                </c:pt>
                <c:pt idx="99">
                  <c:v>3.6428571428571428</c:v>
                </c:pt>
                <c:pt idx="100">
                  <c:v>3.5238095238095233</c:v>
                </c:pt>
                <c:pt idx="101">
                  <c:v>4.6071428571428568</c:v>
                </c:pt>
                <c:pt idx="102">
                  <c:v>4.8571428571428568</c:v>
                </c:pt>
                <c:pt idx="103">
                  <c:v>1.7619047619047621</c:v>
                </c:pt>
                <c:pt idx="104">
                  <c:v>3.7714285714285714</c:v>
                </c:pt>
                <c:pt idx="105">
                  <c:v>4.4000000000000004</c:v>
                </c:pt>
                <c:pt idx="106">
                  <c:v>2.9642857142857144</c:v>
                </c:pt>
                <c:pt idx="107">
                  <c:v>4.3809523809523805</c:v>
                </c:pt>
                <c:pt idx="108">
                  <c:v>3.2571428571428571</c:v>
                </c:pt>
                <c:pt idx="109">
                  <c:v>3.4285714285714284</c:v>
                </c:pt>
                <c:pt idx="110">
                  <c:v>4.0952380952380958</c:v>
                </c:pt>
                <c:pt idx="111">
                  <c:v>2.6904761904761902</c:v>
                </c:pt>
                <c:pt idx="112">
                  <c:v>3.9523809523809521</c:v>
                </c:pt>
                <c:pt idx="113">
                  <c:v>3.7731092436974794</c:v>
                </c:pt>
                <c:pt idx="114">
                  <c:v>3.4285714285714284</c:v>
                </c:pt>
                <c:pt idx="115">
                  <c:v>4.2142857142857144</c:v>
                </c:pt>
                <c:pt idx="116">
                  <c:v>3.6122448979591839</c:v>
                </c:pt>
                <c:pt idx="117">
                  <c:v>4.2285714285714286</c:v>
                </c:pt>
                <c:pt idx="118">
                  <c:v>3.2857142857142856</c:v>
                </c:pt>
                <c:pt idx="119">
                  <c:v>5</c:v>
                </c:pt>
                <c:pt idx="120">
                  <c:v>4.6666666666666661</c:v>
                </c:pt>
                <c:pt idx="121">
                  <c:v>3.9359119141727841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EF2-4C1F-ACDD-3F1667BF9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204160"/>
        <c:axId val="134822080"/>
      </c:radarChart>
      <c:catAx>
        <c:axId val="1542041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4822080"/>
        <c:crosses val="autoZero"/>
        <c:auto val="1"/>
        <c:lblAlgn val="ctr"/>
        <c:lblOffset val="100"/>
        <c:noMultiLvlLbl val="0"/>
      </c:catAx>
      <c:valAx>
        <c:axId val="13482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4204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Foglio3!$Q$1</c:f>
              <c:strCache>
                <c:ptCount val="1"/>
                <c:pt idx="0">
                  <c:v>Comunicazione e Chiarezza</c:v>
                </c:pt>
              </c:strCache>
            </c:strRef>
          </c:tx>
          <c:marker>
            <c:symbol val="none"/>
          </c:marker>
          <c:val>
            <c:numRef>
              <c:f>Foglio3!$Q$2:$Q$117</c:f>
              <c:numCache>
                <c:formatCode>General</c:formatCode>
                <c:ptCount val="116"/>
                <c:pt idx="0">
                  <c:v>4.9142858</c:v>
                </c:pt>
                <c:pt idx="1">
                  <c:v>5</c:v>
                </c:pt>
                <c:pt idx="2">
                  <c:v>4.96</c:v>
                </c:pt>
                <c:pt idx="3">
                  <c:v>4.9333334000000004</c:v>
                </c:pt>
                <c:pt idx="4">
                  <c:v>5</c:v>
                </c:pt>
                <c:pt idx="5">
                  <c:v>4.8000002000000004</c:v>
                </c:pt>
                <c:pt idx="6">
                  <c:v>4.92</c:v>
                </c:pt>
                <c:pt idx="7">
                  <c:v>4.8666668</c:v>
                </c:pt>
                <c:pt idx="8">
                  <c:v>4.9666665999999999</c:v>
                </c:pt>
                <c:pt idx="9">
                  <c:v>4.7</c:v>
                </c:pt>
                <c:pt idx="10">
                  <c:v>4.96</c:v>
                </c:pt>
                <c:pt idx="11">
                  <c:v>4.8</c:v>
                </c:pt>
                <c:pt idx="12">
                  <c:v>4.8499999999999996</c:v>
                </c:pt>
                <c:pt idx="13">
                  <c:v>4.8</c:v>
                </c:pt>
                <c:pt idx="14">
                  <c:v>4.5999999999999996</c:v>
                </c:pt>
                <c:pt idx="15">
                  <c:v>4.5999999999999996</c:v>
                </c:pt>
                <c:pt idx="16">
                  <c:v>4.9428572000000006</c:v>
                </c:pt>
                <c:pt idx="17">
                  <c:v>4.7</c:v>
                </c:pt>
                <c:pt idx="18">
                  <c:v>4.7</c:v>
                </c:pt>
                <c:pt idx="19">
                  <c:v>4.8333332000000002</c:v>
                </c:pt>
                <c:pt idx="20">
                  <c:v>4.9000000000000004</c:v>
                </c:pt>
                <c:pt idx="21">
                  <c:v>4.5999999999999996</c:v>
                </c:pt>
                <c:pt idx="22">
                  <c:v>4.9333326</c:v>
                </c:pt>
                <c:pt idx="23">
                  <c:v>4.7333334000000002</c:v>
                </c:pt>
                <c:pt idx="24">
                  <c:v>4.7333335999999999</c:v>
                </c:pt>
                <c:pt idx="25">
                  <c:v>4.5428572000000003</c:v>
                </c:pt>
                <c:pt idx="26">
                  <c:v>4.7000001999999999</c:v>
                </c:pt>
                <c:pt idx="27">
                  <c:v>4.7142858000000007</c:v>
                </c:pt>
                <c:pt idx="28">
                  <c:v>4.4000000000000004</c:v>
                </c:pt>
                <c:pt idx="29">
                  <c:v>4.4666668000000005</c:v>
                </c:pt>
                <c:pt idx="30">
                  <c:v>4.5999999999999996</c:v>
                </c:pt>
                <c:pt idx="31">
                  <c:v>4.4124999999999996</c:v>
                </c:pt>
                <c:pt idx="32">
                  <c:v>4.2666668000000003</c:v>
                </c:pt>
                <c:pt idx="33">
                  <c:v>4.6400000000000006</c:v>
                </c:pt>
                <c:pt idx="34">
                  <c:v>4.6666666000000001</c:v>
                </c:pt>
                <c:pt idx="35">
                  <c:v>4.6500000000000004</c:v>
                </c:pt>
                <c:pt idx="36">
                  <c:v>4.6000002000000002</c:v>
                </c:pt>
                <c:pt idx="37">
                  <c:v>4.8000002000000004</c:v>
                </c:pt>
                <c:pt idx="38">
                  <c:v>4.5333334000000001</c:v>
                </c:pt>
                <c:pt idx="39">
                  <c:v>4.5</c:v>
                </c:pt>
                <c:pt idx="40">
                  <c:v>4.2285711999999993</c:v>
                </c:pt>
                <c:pt idx="41">
                  <c:v>4.4000000000000004</c:v>
                </c:pt>
                <c:pt idx="42">
                  <c:v>4.4666665999999999</c:v>
                </c:pt>
                <c:pt idx="43">
                  <c:v>4.45</c:v>
                </c:pt>
                <c:pt idx="44">
                  <c:v>4.3714285999999998</c:v>
                </c:pt>
                <c:pt idx="45">
                  <c:v>4.4000000000000004</c:v>
                </c:pt>
                <c:pt idx="46">
                  <c:v>4.2</c:v>
                </c:pt>
                <c:pt idx="47">
                  <c:v>3.9333331999999999</c:v>
                </c:pt>
                <c:pt idx="48">
                  <c:v>4.2000001999999999</c:v>
                </c:pt>
                <c:pt idx="49">
                  <c:v>4.4000000000000004</c:v>
                </c:pt>
                <c:pt idx="50">
                  <c:v>4.0266663999999999</c:v>
                </c:pt>
                <c:pt idx="51">
                  <c:v>4.1500000000000004</c:v>
                </c:pt>
                <c:pt idx="52">
                  <c:v>3.9</c:v>
                </c:pt>
                <c:pt idx="53">
                  <c:v>4.32</c:v>
                </c:pt>
                <c:pt idx="54">
                  <c:v>4.088889</c:v>
                </c:pt>
                <c:pt idx="55">
                  <c:v>3.9333334</c:v>
                </c:pt>
                <c:pt idx="56">
                  <c:v>4.5999999999999996</c:v>
                </c:pt>
                <c:pt idx="57">
                  <c:v>4.4285712000000004</c:v>
                </c:pt>
                <c:pt idx="58">
                  <c:v>4.0444444000000006</c:v>
                </c:pt>
                <c:pt idx="59">
                  <c:v>4.2666665999999998</c:v>
                </c:pt>
                <c:pt idx="60">
                  <c:v>4</c:v>
                </c:pt>
                <c:pt idx="61">
                  <c:v>3.9142856000000004</c:v>
                </c:pt>
                <c:pt idx="62">
                  <c:v>4.3</c:v>
                </c:pt>
                <c:pt idx="63">
                  <c:v>4.0999999999999996</c:v>
                </c:pt>
                <c:pt idx="64">
                  <c:v>4.1428570000000002</c:v>
                </c:pt>
                <c:pt idx="65">
                  <c:v>4.1999999999999993</c:v>
                </c:pt>
                <c:pt idx="66">
                  <c:v>4.2666667399999998</c:v>
                </c:pt>
                <c:pt idx="67">
                  <c:v>4.0333331999999995</c:v>
                </c:pt>
                <c:pt idx="68">
                  <c:v>3.7599999999999993</c:v>
                </c:pt>
                <c:pt idx="69">
                  <c:v>3.8</c:v>
                </c:pt>
                <c:pt idx="70">
                  <c:v>3.8857142000000002</c:v>
                </c:pt>
                <c:pt idx="71">
                  <c:v>4.0000002000000006</c:v>
                </c:pt>
                <c:pt idx="72">
                  <c:v>3.65</c:v>
                </c:pt>
                <c:pt idx="73">
                  <c:v>3.8</c:v>
                </c:pt>
                <c:pt idx="74">
                  <c:v>4.1666667999999998</c:v>
                </c:pt>
                <c:pt idx="75">
                  <c:v>3.7142880000000007</c:v>
                </c:pt>
                <c:pt idx="76">
                  <c:v>4.12</c:v>
                </c:pt>
                <c:pt idx="77">
                  <c:v>4.0666665999999996</c:v>
                </c:pt>
                <c:pt idx="78">
                  <c:v>3.9333331999999999</c:v>
                </c:pt>
                <c:pt idx="79">
                  <c:v>3.9555556000000003</c:v>
                </c:pt>
                <c:pt idx="80">
                  <c:v>4.3333333999999999</c:v>
                </c:pt>
                <c:pt idx="81">
                  <c:v>4.0666668000000001</c:v>
                </c:pt>
                <c:pt idx="82">
                  <c:v>3.6666668000000002</c:v>
                </c:pt>
                <c:pt idx="83">
                  <c:v>3.6352941999999997</c:v>
                </c:pt>
                <c:pt idx="84">
                  <c:v>3.4666665999999999</c:v>
                </c:pt>
                <c:pt idx="85">
                  <c:v>3.56</c:v>
                </c:pt>
                <c:pt idx="86">
                  <c:v>3.6399999999999997</c:v>
                </c:pt>
                <c:pt idx="87">
                  <c:v>3.1599999999999997</c:v>
                </c:pt>
                <c:pt idx="88">
                  <c:v>3.7999999400000002</c:v>
                </c:pt>
                <c:pt idx="89">
                  <c:v>3.9714283999999997</c:v>
                </c:pt>
                <c:pt idx="90">
                  <c:v>3.4333331999999999</c:v>
                </c:pt>
                <c:pt idx="91">
                  <c:v>3.6666663999999995</c:v>
                </c:pt>
                <c:pt idx="92">
                  <c:v>3.9</c:v>
                </c:pt>
                <c:pt idx="93">
                  <c:v>3.5333334000000001</c:v>
                </c:pt>
                <c:pt idx="94">
                  <c:v>3.6333334000000002</c:v>
                </c:pt>
                <c:pt idx="95">
                  <c:v>3.5666666</c:v>
                </c:pt>
                <c:pt idx="96">
                  <c:v>3.3333331999999998</c:v>
                </c:pt>
                <c:pt idx="97">
                  <c:v>3.35</c:v>
                </c:pt>
                <c:pt idx="98">
                  <c:v>3.5</c:v>
                </c:pt>
                <c:pt idx="99">
                  <c:v>3.8666665999999998</c:v>
                </c:pt>
                <c:pt idx="100">
                  <c:v>3.6</c:v>
                </c:pt>
                <c:pt idx="101">
                  <c:v>3.7999997999999997</c:v>
                </c:pt>
                <c:pt idx="102">
                  <c:v>3.2000002000000003</c:v>
                </c:pt>
                <c:pt idx="103">
                  <c:v>3.25</c:v>
                </c:pt>
                <c:pt idx="104">
                  <c:v>3.3666665999999998</c:v>
                </c:pt>
                <c:pt idx="105">
                  <c:v>3.7</c:v>
                </c:pt>
                <c:pt idx="106">
                  <c:v>3.4</c:v>
                </c:pt>
                <c:pt idx="107">
                  <c:v>3.15</c:v>
                </c:pt>
                <c:pt idx="108">
                  <c:v>2.6399999999999997</c:v>
                </c:pt>
                <c:pt idx="109">
                  <c:v>2.44</c:v>
                </c:pt>
                <c:pt idx="110">
                  <c:v>2.6</c:v>
                </c:pt>
                <c:pt idx="111">
                  <c:v>2.3250000000000002</c:v>
                </c:pt>
                <c:pt idx="112">
                  <c:v>2.2000000000000002</c:v>
                </c:pt>
                <c:pt idx="113">
                  <c:v>2.8</c:v>
                </c:pt>
                <c:pt idx="114">
                  <c:v>3</c:v>
                </c:pt>
                <c:pt idx="115">
                  <c:v>2.2666668000000003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CC-440E-B1D4-A07E2C859E12}"/>
            </c:ext>
          </c:extLst>
        </c:ser>
        <c:ser>
          <c:idx val="1"/>
          <c:order val="1"/>
          <c:tx>
            <c:strRef>
              <c:f>Foglio3!$R$1</c:f>
              <c:strCache>
                <c:ptCount val="1"/>
                <c:pt idx="0">
                  <c:v>Azione didattica (competenza e disponibilità)</c:v>
                </c:pt>
              </c:strCache>
            </c:strRef>
          </c:tx>
          <c:marker>
            <c:symbol val="none"/>
          </c:marker>
          <c:val>
            <c:numRef>
              <c:f>Foglio3!$R$2:$R$117</c:f>
              <c:numCache>
                <c:formatCode>General</c:formatCode>
                <c:ptCount val="116"/>
                <c:pt idx="0">
                  <c:v>5</c:v>
                </c:pt>
                <c:pt idx="1">
                  <c:v>5</c:v>
                </c:pt>
                <c:pt idx="2">
                  <c:v>4.9333333333333336</c:v>
                </c:pt>
                <c:pt idx="3">
                  <c:v>5</c:v>
                </c:pt>
                <c:pt idx="4">
                  <c:v>5</c:v>
                </c:pt>
                <c:pt idx="5">
                  <c:v>4.8888889999999998</c:v>
                </c:pt>
                <c:pt idx="6">
                  <c:v>4.8666666666666671</c:v>
                </c:pt>
                <c:pt idx="7">
                  <c:v>4.8888889999999998</c:v>
                </c:pt>
                <c:pt idx="8">
                  <c:v>4.6111110000000002</c:v>
                </c:pt>
                <c:pt idx="9">
                  <c:v>4.916666666666667</c:v>
                </c:pt>
                <c:pt idx="10">
                  <c:v>4.9333333333333336</c:v>
                </c:pt>
                <c:pt idx="11">
                  <c:v>5</c:v>
                </c:pt>
                <c:pt idx="12">
                  <c:v>4.75</c:v>
                </c:pt>
                <c:pt idx="13">
                  <c:v>4.833333333333333</c:v>
                </c:pt>
                <c:pt idx="14">
                  <c:v>5</c:v>
                </c:pt>
                <c:pt idx="15">
                  <c:v>5</c:v>
                </c:pt>
                <c:pt idx="16">
                  <c:v>4.7619049999999996</c:v>
                </c:pt>
                <c:pt idx="17">
                  <c:v>4.833333333333333</c:v>
                </c:pt>
                <c:pt idx="18">
                  <c:v>4.6666670000000003</c:v>
                </c:pt>
                <c:pt idx="19">
                  <c:v>4.666666666666667</c:v>
                </c:pt>
                <c:pt idx="20">
                  <c:v>4.666666666666667</c:v>
                </c:pt>
                <c:pt idx="21">
                  <c:v>5</c:v>
                </c:pt>
                <c:pt idx="22">
                  <c:v>4.5</c:v>
                </c:pt>
                <c:pt idx="23">
                  <c:v>4.666666666666667</c:v>
                </c:pt>
                <c:pt idx="24">
                  <c:v>4.4444446666666666</c:v>
                </c:pt>
                <c:pt idx="25">
                  <c:v>4.8095239999999997</c:v>
                </c:pt>
                <c:pt idx="26">
                  <c:v>4.7777776666666663</c:v>
                </c:pt>
                <c:pt idx="27">
                  <c:v>4.3809523333333331</c:v>
                </c:pt>
                <c:pt idx="28">
                  <c:v>4.5333333333333332</c:v>
                </c:pt>
                <c:pt idx="29">
                  <c:v>4.2222219999999995</c:v>
                </c:pt>
                <c:pt idx="30">
                  <c:v>4.5555553333333334</c:v>
                </c:pt>
                <c:pt idx="31">
                  <c:v>4.770833333333333</c:v>
                </c:pt>
                <c:pt idx="32">
                  <c:v>4.4444443333333332</c:v>
                </c:pt>
                <c:pt idx="33">
                  <c:v>4.4666666666666659</c:v>
                </c:pt>
                <c:pt idx="34">
                  <c:v>4.4444446666666666</c:v>
                </c:pt>
                <c:pt idx="35">
                  <c:v>4.416666666666667</c:v>
                </c:pt>
                <c:pt idx="36">
                  <c:v>4.3333329999999997</c:v>
                </c:pt>
                <c:pt idx="37">
                  <c:v>4.666666666666667</c:v>
                </c:pt>
                <c:pt idx="38">
                  <c:v>4.4444443333333332</c:v>
                </c:pt>
                <c:pt idx="39">
                  <c:v>4.208333333333333</c:v>
                </c:pt>
                <c:pt idx="40">
                  <c:v>4.7619046666666662</c:v>
                </c:pt>
                <c:pt idx="41">
                  <c:v>4.333333333333333</c:v>
                </c:pt>
                <c:pt idx="42">
                  <c:v>4.4444443333333332</c:v>
                </c:pt>
                <c:pt idx="43">
                  <c:v>4.166666666666667</c:v>
                </c:pt>
                <c:pt idx="44">
                  <c:v>4.1904763333333337</c:v>
                </c:pt>
                <c:pt idx="45">
                  <c:v>4.3999999999999995</c:v>
                </c:pt>
                <c:pt idx="46">
                  <c:v>4.5999999999999996</c:v>
                </c:pt>
                <c:pt idx="47">
                  <c:v>4.666666666666667</c:v>
                </c:pt>
                <c:pt idx="48">
                  <c:v>4.3333336666666673</c:v>
                </c:pt>
                <c:pt idx="49">
                  <c:v>3.7333333333333329</c:v>
                </c:pt>
                <c:pt idx="50">
                  <c:v>4.6444446666666668</c:v>
                </c:pt>
                <c:pt idx="51">
                  <c:v>4.333333333333333</c:v>
                </c:pt>
                <c:pt idx="52">
                  <c:v>4.583333333333333</c:v>
                </c:pt>
                <c:pt idx="53">
                  <c:v>4.0666666666666664</c:v>
                </c:pt>
                <c:pt idx="54">
                  <c:v>4.0740740000000004</c:v>
                </c:pt>
                <c:pt idx="55">
                  <c:v>4.7777776666666663</c:v>
                </c:pt>
                <c:pt idx="56">
                  <c:v>4.5333333333333332</c:v>
                </c:pt>
                <c:pt idx="57">
                  <c:v>4.4285709999999998</c:v>
                </c:pt>
                <c:pt idx="58">
                  <c:v>4.2222223333333337</c:v>
                </c:pt>
                <c:pt idx="59">
                  <c:v>4</c:v>
                </c:pt>
                <c:pt idx="60">
                  <c:v>4.1333333333333329</c:v>
                </c:pt>
                <c:pt idx="61">
                  <c:v>4.0476190000000001</c:v>
                </c:pt>
                <c:pt idx="62">
                  <c:v>3.9166666666666665</c:v>
                </c:pt>
                <c:pt idx="63">
                  <c:v>4.333333333333333</c:v>
                </c:pt>
                <c:pt idx="64">
                  <c:v>4.2857143333333338</c:v>
                </c:pt>
                <c:pt idx="65">
                  <c:v>4.2</c:v>
                </c:pt>
                <c:pt idx="66">
                  <c:v>4</c:v>
                </c:pt>
                <c:pt idx="67">
                  <c:v>4.2777776666666663</c:v>
                </c:pt>
                <c:pt idx="68">
                  <c:v>4.0666666666666664</c:v>
                </c:pt>
                <c:pt idx="69">
                  <c:v>4.416666666666667</c:v>
                </c:pt>
                <c:pt idx="70">
                  <c:v>4.3333329999999997</c:v>
                </c:pt>
                <c:pt idx="71">
                  <c:v>3.555555333333333</c:v>
                </c:pt>
                <c:pt idx="72">
                  <c:v>4.083333333333333</c:v>
                </c:pt>
                <c:pt idx="73">
                  <c:v>4.0666666666666664</c:v>
                </c:pt>
                <c:pt idx="74">
                  <c:v>3.4444443333333332</c:v>
                </c:pt>
                <c:pt idx="75">
                  <c:v>4.4761906666666667</c:v>
                </c:pt>
                <c:pt idx="76">
                  <c:v>3.8666666666666667</c:v>
                </c:pt>
                <c:pt idx="77">
                  <c:v>4.0000003333333334</c:v>
                </c:pt>
                <c:pt idx="78">
                  <c:v>3.8333333333333335</c:v>
                </c:pt>
                <c:pt idx="79">
                  <c:v>3.9999996666666662</c:v>
                </c:pt>
                <c:pt idx="80">
                  <c:v>3.8888890000000003</c:v>
                </c:pt>
                <c:pt idx="81">
                  <c:v>3.6666670000000003</c:v>
                </c:pt>
                <c:pt idx="82">
                  <c:v>4</c:v>
                </c:pt>
                <c:pt idx="83">
                  <c:v>4.0966386666666663</c:v>
                </c:pt>
                <c:pt idx="84">
                  <c:v>3.5555556666666668</c:v>
                </c:pt>
                <c:pt idx="85">
                  <c:v>3.8000000000000003</c:v>
                </c:pt>
                <c:pt idx="86">
                  <c:v>3.8000000000000003</c:v>
                </c:pt>
                <c:pt idx="87">
                  <c:v>3.9333333333333336</c:v>
                </c:pt>
                <c:pt idx="88">
                  <c:v>3.6666665666666667</c:v>
                </c:pt>
                <c:pt idx="89">
                  <c:v>3.8571426666666664</c:v>
                </c:pt>
                <c:pt idx="90">
                  <c:v>3.6666666666666665</c:v>
                </c:pt>
                <c:pt idx="91">
                  <c:v>3.8333333333333335</c:v>
                </c:pt>
                <c:pt idx="92">
                  <c:v>3.9166666666666665</c:v>
                </c:pt>
                <c:pt idx="93">
                  <c:v>3.8333333333333335</c:v>
                </c:pt>
                <c:pt idx="94">
                  <c:v>3.5555556666666668</c:v>
                </c:pt>
                <c:pt idx="95">
                  <c:v>3.3333336666666664</c:v>
                </c:pt>
                <c:pt idx="96">
                  <c:v>3.1111109999999997</c:v>
                </c:pt>
                <c:pt idx="97">
                  <c:v>3.4166666666666665</c:v>
                </c:pt>
                <c:pt idx="98">
                  <c:v>3.3333333333333335</c:v>
                </c:pt>
                <c:pt idx="99">
                  <c:v>3.1111109999999997</c:v>
                </c:pt>
                <c:pt idx="100">
                  <c:v>3.5238093333333329</c:v>
                </c:pt>
                <c:pt idx="101">
                  <c:v>2.944444666666667</c:v>
                </c:pt>
                <c:pt idx="102">
                  <c:v>3.5925926666666665</c:v>
                </c:pt>
                <c:pt idx="103">
                  <c:v>3.4166666666666665</c:v>
                </c:pt>
                <c:pt idx="104">
                  <c:v>3.0555556666666668</c:v>
                </c:pt>
                <c:pt idx="105">
                  <c:v>2.5</c:v>
                </c:pt>
                <c:pt idx="106">
                  <c:v>2.9333333333333336</c:v>
                </c:pt>
                <c:pt idx="107">
                  <c:v>2.1666666666666665</c:v>
                </c:pt>
                <c:pt idx="108">
                  <c:v>2.6</c:v>
                </c:pt>
                <c:pt idx="109">
                  <c:v>2.6666666666666665</c:v>
                </c:pt>
                <c:pt idx="110">
                  <c:v>2.5333333333333332</c:v>
                </c:pt>
                <c:pt idx="111">
                  <c:v>2.5833333333333335</c:v>
                </c:pt>
                <c:pt idx="112">
                  <c:v>3.1666666666666665</c:v>
                </c:pt>
                <c:pt idx="113">
                  <c:v>2.1111109999999997</c:v>
                </c:pt>
                <c:pt idx="114">
                  <c:v>1.888889</c:v>
                </c:pt>
                <c:pt idx="115">
                  <c:v>2.1111109999999997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CC-440E-B1D4-A07E2C859E12}"/>
            </c:ext>
          </c:extLst>
        </c:ser>
        <c:ser>
          <c:idx val="2"/>
          <c:order val="2"/>
          <c:tx>
            <c:strRef>
              <c:f>Foglio3!$S$1</c:f>
              <c:strCache>
                <c:ptCount val="1"/>
                <c:pt idx="0">
                  <c:v>Aspetti organizzativi e Rispetto (delle regole e delle persone)</c:v>
                </c:pt>
              </c:strCache>
            </c:strRef>
          </c:tx>
          <c:marker>
            <c:symbol val="none"/>
          </c:marker>
          <c:val>
            <c:numRef>
              <c:f>Foglio3!$S$2:$S$117</c:f>
              <c:numCache>
                <c:formatCode>General</c:formatCode>
                <c:ptCount val="116"/>
                <c:pt idx="0">
                  <c:v>4.8979592857142862</c:v>
                </c:pt>
                <c:pt idx="1">
                  <c:v>4.8095238571428576</c:v>
                </c:pt>
                <c:pt idx="2">
                  <c:v>4.8285714285714283</c:v>
                </c:pt>
                <c:pt idx="3">
                  <c:v>4.7619047142857136</c:v>
                </c:pt>
                <c:pt idx="4">
                  <c:v>4.6666667142857152</c:v>
                </c:pt>
                <c:pt idx="5">
                  <c:v>4.9523810000000008</c:v>
                </c:pt>
                <c:pt idx="6">
                  <c:v>4.6857142857142851</c:v>
                </c:pt>
                <c:pt idx="7">
                  <c:v>4.5714287142857142</c:v>
                </c:pt>
                <c:pt idx="8">
                  <c:v>4.7380951428571425</c:v>
                </c:pt>
                <c:pt idx="9">
                  <c:v>4.6785714285714288</c:v>
                </c:pt>
                <c:pt idx="10">
                  <c:v>4.3999999999999995</c:v>
                </c:pt>
                <c:pt idx="11">
                  <c:v>4.4285714285714288</c:v>
                </c:pt>
                <c:pt idx="12">
                  <c:v>4.6071428571428568</c:v>
                </c:pt>
                <c:pt idx="13">
                  <c:v>4.5178571428571432</c:v>
                </c:pt>
                <c:pt idx="14">
                  <c:v>4.5</c:v>
                </c:pt>
                <c:pt idx="15">
                  <c:v>4.4642857142857144</c:v>
                </c:pt>
                <c:pt idx="16">
                  <c:v>4.3265305714285711</c:v>
                </c:pt>
                <c:pt idx="17">
                  <c:v>4.4642857142857144</c:v>
                </c:pt>
                <c:pt idx="18">
                  <c:v>4.5952382857142862</c:v>
                </c:pt>
                <c:pt idx="19">
                  <c:v>4.4285714285714288</c:v>
                </c:pt>
                <c:pt idx="20">
                  <c:v>4.2857142857142856</c:v>
                </c:pt>
                <c:pt idx="21">
                  <c:v>4.2485714285714291</c:v>
                </c:pt>
                <c:pt idx="22">
                  <c:v>4.3333334285714287</c:v>
                </c:pt>
                <c:pt idx="23">
                  <c:v>4.3333332857142857</c:v>
                </c:pt>
                <c:pt idx="24">
                  <c:v>4.4761907142857149</c:v>
                </c:pt>
                <c:pt idx="25">
                  <c:v>4.2857142857142856</c:v>
                </c:pt>
                <c:pt idx="26">
                  <c:v>4.0952382857142862</c:v>
                </c:pt>
                <c:pt idx="27">
                  <c:v>4.4693878571428574</c:v>
                </c:pt>
                <c:pt idx="28">
                  <c:v>4.5999999999999996</c:v>
                </c:pt>
                <c:pt idx="29">
                  <c:v>4.8333332857142848</c:v>
                </c:pt>
                <c:pt idx="30">
                  <c:v>4.3333334285714287</c:v>
                </c:pt>
                <c:pt idx="31">
                  <c:v>4.2946428571428568</c:v>
                </c:pt>
                <c:pt idx="32">
                  <c:v>4.7619048571428575</c:v>
                </c:pt>
                <c:pt idx="33">
                  <c:v>4.3142857142857141</c:v>
                </c:pt>
                <c:pt idx="34">
                  <c:v>4.2857142857142856</c:v>
                </c:pt>
                <c:pt idx="35">
                  <c:v>4.3214285714285712</c:v>
                </c:pt>
                <c:pt idx="36">
                  <c:v>4.3809525714285718</c:v>
                </c:pt>
                <c:pt idx="37">
                  <c:v>3.761904571428571</c:v>
                </c:pt>
                <c:pt idx="38">
                  <c:v>4.2380952857142855</c:v>
                </c:pt>
                <c:pt idx="39">
                  <c:v>4.4642857142857144</c:v>
                </c:pt>
                <c:pt idx="40">
                  <c:v>4.0408162857142855</c:v>
                </c:pt>
                <c:pt idx="41">
                  <c:v>4.2857142857142856</c:v>
                </c:pt>
                <c:pt idx="42">
                  <c:v>4.0952378571428572</c:v>
                </c:pt>
                <c:pt idx="43">
                  <c:v>4.2142857142857144</c:v>
                </c:pt>
                <c:pt idx="44">
                  <c:v>4.1836735714285709</c:v>
                </c:pt>
                <c:pt idx="45">
                  <c:v>3.9142857142857146</c:v>
                </c:pt>
                <c:pt idx="46">
                  <c:v>3.7714285714285714</c:v>
                </c:pt>
                <c:pt idx="47">
                  <c:v>3.9523809999999999</c:v>
                </c:pt>
                <c:pt idx="48">
                  <c:v>3.999999857142857</c:v>
                </c:pt>
                <c:pt idx="49">
                  <c:v>4.4000000000000004</c:v>
                </c:pt>
                <c:pt idx="50">
                  <c:v>3.8571427142857142</c:v>
                </c:pt>
                <c:pt idx="51">
                  <c:v>4</c:v>
                </c:pt>
                <c:pt idx="52">
                  <c:v>4</c:v>
                </c:pt>
                <c:pt idx="53">
                  <c:v>4.0857142857142863</c:v>
                </c:pt>
                <c:pt idx="54">
                  <c:v>4.1746032857142854</c:v>
                </c:pt>
                <c:pt idx="55">
                  <c:v>3.6190475714285713</c:v>
                </c:pt>
                <c:pt idx="56">
                  <c:v>3.1714285714285713</c:v>
                </c:pt>
                <c:pt idx="57">
                  <c:v>3.4285714285714284</c:v>
                </c:pt>
                <c:pt idx="58">
                  <c:v>4.000000142857143</c:v>
                </c:pt>
                <c:pt idx="59">
                  <c:v>4</c:v>
                </c:pt>
                <c:pt idx="60">
                  <c:v>4.1142857142857148</c:v>
                </c:pt>
                <c:pt idx="61">
                  <c:v>4.2653061428571428</c:v>
                </c:pt>
                <c:pt idx="62">
                  <c:v>3.9285714285714284</c:v>
                </c:pt>
                <c:pt idx="63">
                  <c:v>3.6785714285714284</c:v>
                </c:pt>
                <c:pt idx="64">
                  <c:v>3.6734694285714289</c:v>
                </c:pt>
                <c:pt idx="65">
                  <c:v>3.657142857142857</c:v>
                </c:pt>
                <c:pt idx="66">
                  <c:v>3.761904714285714</c:v>
                </c:pt>
                <c:pt idx="67">
                  <c:v>3.6666667142857143</c:v>
                </c:pt>
                <c:pt idx="68">
                  <c:v>4.1428571428571432</c:v>
                </c:pt>
                <c:pt idx="69">
                  <c:v>3.75</c:v>
                </c:pt>
                <c:pt idx="70">
                  <c:v>3.7142857142857144</c:v>
                </c:pt>
                <c:pt idx="71">
                  <c:v>4.3333332857142857</c:v>
                </c:pt>
                <c:pt idx="72">
                  <c:v>4.1428571428571432</c:v>
                </c:pt>
                <c:pt idx="73">
                  <c:v>4</c:v>
                </c:pt>
                <c:pt idx="74">
                  <c:v>4.1190475714285713</c:v>
                </c:pt>
                <c:pt idx="75">
                  <c:v>3.5102039999999994</c:v>
                </c:pt>
                <c:pt idx="76">
                  <c:v>3.628571428571429</c:v>
                </c:pt>
                <c:pt idx="77">
                  <c:v>3.4761907142857145</c:v>
                </c:pt>
                <c:pt idx="78">
                  <c:v>3.6666667142857143</c:v>
                </c:pt>
                <c:pt idx="79">
                  <c:v>3.4761907142857145</c:v>
                </c:pt>
                <c:pt idx="80">
                  <c:v>3.1904759999999999</c:v>
                </c:pt>
                <c:pt idx="81">
                  <c:v>3.6190475714285713</c:v>
                </c:pt>
                <c:pt idx="82">
                  <c:v>3.5714285714285716</c:v>
                </c:pt>
                <c:pt idx="83">
                  <c:v>3.4453782857142854</c:v>
                </c:pt>
                <c:pt idx="84">
                  <c:v>4.0476191428571431</c:v>
                </c:pt>
                <c:pt idx="85">
                  <c:v>3.6857142857142859</c:v>
                </c:pt>
                <c:pt idx="86">
                  <c:v>3.5428571428571431</c:v>
                </c:pt>
                <c:pt idx="87">
                  <c:v>3.8571428571428572</c:v>
                </c:pt>
                <c:pt idx="88">
                  <c:v>3.4761905714285715</c:v>
                </c:pt>
                <c:pt idx="89">
                  <c:v>2.9795919999999998</c:v>
                </c:pt>
                <c:pt idx="90">
                  <c:v>3.6904764285714289</c:v>
                </c:pt>
                <c:pt idx="91">
                  <c:v>3.2619048571428571</c:v>
                </c:pt>
                <c:pt idx="92">
                  <c:v>2.9285714285714284</c:v>
                </c:pt>
                <c:pt idx="93">
                  <c:v>3.3571427142857142</c:v>
                </c:pt>
                <c:pt idx="94">
                  <c:v>3.4047617142857143</c:v>
                </c:pt>
                <c:pt idx="95">
                  <c:v>3.6904761428571429</c:v>
                </c:pt>
                <c:pt idx="96">
                  <c:v>4.0476191428571431</c:v>
                </c:pt>
                <c:pt idx="97">
                  <c:v>3.6785714285714284</c:v>
                </c:pt>
                <c:pt idx="98">
                  <c:v>3.4761904285714285</c:v>
                </c:pt>
                <c:pt idx="99">
                  <c:v>3.1904761428571429</c:v>
                </c:pt>
                <c:pt idx="100">
                  <c:v>2.8163265714285717</c:v>
                </c:pt>
                <c:pt idx="101">
                  <c:v>3.1428571428571428</c:v>
                </c:pt>
                <c:pt idx="102">
                  <c:v>3.0476190000000001</c:v>
                </c:pt>
                <c:pt idx="103">
                  <c:v>3</c:v>
                </c:pt>
                <c:pt idx="104">
                  <c:v>3.238095285714286</c:v>
                </c:pt>
                <c:pt idx="105">
                  <c:v>3.3571428571428572</c:v>
                </c:pt>
                <c:pt idx="106">
                  <c:v>3.0857142857142854</c:v>
                </c:pt>
                <c:pt idx="107">
                  <c:v>3.4285714285714284</c:v>
                </c:pt>
                <c:pt idx="108">
                  <c:v>3.2571428571428571</c:v>
                </c:pt>
                <c:pt idx="109">
                  <c:v>3.1428571428571432</c:v>
                </c:pt>
                <c:pt idx="110">
                  <c:v>2.8285714285714287</c:v>
                </c:pt>
                <c:pt idx="111">
                  <c:v>2.6428571428571428</c:v>
                </c:pt>
                <c:pt idx="112">
                  <c:v>1.9642857142857142</c:v>
                </c:pt>
                <c:pt idx="113">
                  <c:v>2.2857144285714286</c:v>
                </c:pt>
                <c:pt idx="114">
                  <c:v>2</c:v>
                </c:pt>
                <c:pt idx="115">
                  <c:v>1.999999857142857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1CC-440E-B1D4-A07E2C859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361792"/>
        <c:axId val="134823936"/>
      </c:radarChart>
      <c:catAx>
        <c:axId val="15536179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34823936"/>
        <c:crosses val="autoZero"/>
        <c:auto val="1"/>
        <c:lblAlgn val="ctr"/>
        <c:lblOffset val="100"/>
        <c:noMultiLvlLbl val="0"/>
      </c:catAx>
      <c:valAx>
        <c:axId val="134823936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155361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0016986173754154E-2"/>
          <c:y val="0.84563730624602873"/>
          <c:w val="0.75657505251240353"/>
          <c:h val="0.15436269375397108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0.40919</cdr:x>
      <cdr:y>0.0559</cdr:y>
    </cdr:from>
    <cdr:to>
      <cdr:x>0.54267</cdr:x>
      <cdr:y>0.20661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xmlns="" id="{36B24C15-E9E1-4826-922D-239771E0AEA9}"/>
            </a:ext>
          </a:extLst>
        </cdr:cNvPr>
        <cdr:cNvSpPr txBox="1"/>
      </cdr:nvSpPr>
      <cdr:spPr>
        <a:xfrm xmlns:a="http://schemas.openxmlformats.org/drawingml/2006/main">
          <a:off x="2803159" y="3391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  <cdr:relSizeAnchor xmlns:cdr="http://schemas.openxmlformats.org/drawingml/2006/chartDrawing">
    <cdr:from>
      <cdr:x>0.20131</cdr:x>
      <cdr:y>0.06424</cdr:y>
    </cdr:from>
    <cdr:to>
      <cdr:x>0.65208</cdr:x>
      <cdr:y>0.13032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xmlns="" id="{1718A9D1-7FDE-46E0-9E93-0BDF9EAE54DF}"/>
            </a:ext>
          </a:extLst>
        </cdr:cNvPr>
        <cdr:cNvSpPr txBox="1"/>
      </cdr:nvSpPr>
      <cdr:spPr>
        <a:xfrm xmlns:a="http://schemas.openxmlformats.org/drawingml/2006/main">
          <a:off x="1379094" y="389744"/>
          <a:ext cx="3087973" cy="400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400" b="1" dirty="0"/>
            <a:t>andamento 2016-2017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EF19D-F123-4BB8-9C4D-4246C7207CCA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DEF74-EAE6-459F-9851-CD53658AF2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19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DEF74-EAE6-459F-9851-CD53658AF2C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961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DEF74-EAE6-459F-9851-CD53658AF2C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80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57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52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7967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254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8134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5950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030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0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53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560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27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32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8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50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62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77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AA0E0-BF81-43FE-96F1-95F733EBC730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C66A04-BACA-493F-8C0A-1C170D7C4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497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87A823D-5E96-489D-93C6-122EB43968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/>
              <a:t>VALUTAZIONE DOCENTI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9E4261CF-BC79-4CD4-8E33-2BA8964D89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t-IT" sz="2000" b="1" dirty="0"/>
              <a:t>RISULATATI DI SINTESI</a:t>
            </a:r>
          </a:p>
          <a:p>
            <a:pPr algn="r"/>
            <a:r>
              <a:rPr lang="it-IT" sz="2000" b="1" dirty="0"/>
              <a:t>A.S. 2017-2018</a:t>
            </a:r>
          </a:p>
          <a:p>
            <a:pPr algn="r"/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658095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BD664AF-F881-42B2-9371-3B653B277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EAB6031-EC2F-4F80-9BBA-ED036BE6E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54439"/>
            <a:ext cx="8915400" cy="5056783"/>
          </a:xfrm>
        </p:spPr>
        <p:txBody>
          <a:bodyPr/>
          <a:lstStyle/>
          <a:p>
            <a:r>
              <a:rPr lang="it-IT" dirty="0"/>
              <a:t>19 docenti (pari al 15,6 %) hanno ottenuto una valutazione ALTA in tutte le 3 aree di osservazione</a:t>
            </a:r>
          </a:p>
          <a:p>
            <a:endParaRPr lang="it-IT" dirty="0"/>
          </a:p>
          <a:p>
            <a:r>
              <a:rPr lang="it-IT" dirty="0"/>
              <a:t>Coloro che eccellono in  2 aree su 3 sono  12 (pari al 9,8%)</a:t>
            </a:r>
          </a:p>
          <a:p>
            <a:endParaRPr lang="it-IT" dirty="0"/>
          </a:p>
          <a:p>
            <a:r>
              <a:rPr lang="it-IT" dirty="0"/>
              <a:t>I docenti che nelle 3 aree non hanno nessun dato medio critico sono 108 (pari al 88,5%)</a:t>
            </a:r>
          </a:p>
          <a:p>
            <a:endParaRPr lang="it-IT" dirty="0"/>
          </a:p>
          <a:p>
            <a:r>
              <a:rPr lang="it-IT" dirty="0"/>
              <a:t>I docenti con almeno un dato pari o inferiore a 3 sono 14 (pari al 11,5%)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8287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FA144AA-274D-4466-A786-62FDFCE4A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348" y="189395"/>
            <a:ext cx="10697303" cy="784965"/>
          </a:xfrm>
        </p:spPr>
        <p:txBody>
          <a:bodyPr/>
          <a:lstStyle/>
          <a:p>
            <a:r>
              <a:rPr lang="it-IT" b="1" dirty="0"/>
              <a:t>VALUTAZIONE PER SINGOLI QUESITI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xmlns="" id="{4F5C315F-8002-4886-9783-7FA4CD1631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730269"/>
              </p:ext>
            </p:extLst>
          </p:nvPr>
        </p:nvGraphicFramePr>
        <p:xfrm>
          <a:off x="633046" y="581877"/>
          <a:ext cx="11038146" cy="640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338">
                  <a:extLst>
                    <a:ext uri="{9D8B030D-6E8A-4147-A177-3AD203B41FA5}">
                      <a16:colId xmlns:a16="http://schemas.microsoft.com/office/drawing/2014/main" xmlns="" val="245639776"/>
                    </a:ext>
                  </a:extLst>
                </a:gridCol>
                <a:gridCol w="2153702">
                  <a:extLst>
                    <a:ext uri="{9D8B030D-6E8A-4147-A177-3AD203B41FA5}">
                      <a16:colId xmlns:a16="http://schemas.microsoft.com/office/drawing/2014/main" xmlns="" val="592743370"/>
                    </a:ext>
                  </a:extLst>
                </a:gridCol>
                <a:gridCol w="2153702">
                  <a:extLst>
                    <a:ext uri="{9D8B030D-6E8A-4147-A177-3AD203B41FA5}">
                      <a16:colId xmlns:a16="http://schemas.microsoft.com/office/drawing/2014/main" xmlns="" val="616900859"/>
                    </a:ext>
                  </a:extLst>
                </a:gridCol>
                <a:gridCol w="2153702">
                  <a:extLst>
                    <a:ext uri="{9D8B030D-6E8A-4147-A177-3AD203B41FA5}">
                      <a16:colId xmlns:a16="http://schemas.microsoft.com/office/drawing/2014/main" xmlns="" val="713064909"/>
                    </a:ext>
                  </a:extLst>
                </a:gridCol>
                <a:gridCol w="2153702">
                  <a:extLst>
                    <a:ext uri="{9D8B030D-6E8A-4147-A177-3AD203B41FA5}">
                      <a16:colId xmlns:a16="http://schemas.microsoft.com/office/drawing/2014/main" xmlns="" val="1530885112"/>
                    </a:ext>
                  </a:extLst>
                </a:gridCol>
              </a:tblGrid>
              <a:tr h="846054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valutazione MOLTO POSITIVA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valutazione BASSA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7655657"/>
                  </a:ext>
                </a:extLst>
              </a:tr>
              <a:tr h="423467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A.S.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2016-2017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2017-2018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2016-2017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2017-2018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0654005"/>
                  </a:ext>
                </a:extLst>
              </a:tr>
              <a:tr h="858990">
                <a:tc>
                  <a:txBody>
                    <a:bodyPr/>
                    <a:lstStyle/>
                    <a:p>
                      <a:r>
                        <a:rPr lang="it-IT" sz="1400" b="1" dirty="0"/>
                        <a:t>Le lezioni sono svolte in un ambiente favorevole (sereno, silenzioso, produttivo)</a:t>
                      </a:r>
                      <a:r>
                        <a:rPr lang="it-IT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25%</a:t>
                      </a:r>
                    </a:p>
                    <a:p>
                      <a:pPr algn="ctr"/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23%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2992852"/>
                  </a:ext>
                </a:extLst>
              </a:tr>
              <a:tr h="1828817">
                <a:tc>
                  <a:txBody>
                    <a:bodyPr/>
                    <a:lstStyle/>
                    <a:p>
                      <a:r>
                        <a:rPr lang="it-IT" sz="1400" dirty="0"/>
                        <a:t> </a:t>
                      </a:r>
                      <a:r>
                        <a:rPr lang="it-IT" sz="1400" b="1" dirty="0"/>
                        <a:t>L’insegnante comunica agli studenti regole precise e trasparenti (comportamento in caso di assenza, modalità di recupero insufficienze, copiature)</a:t>
                      </a:r>
                      <a:r>
                        <a:rPr lang="it-IT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42%</a:t>
                      </a:r>
                    </a:p>
                    <a:p>
                      <a:pPr algn="ctr"/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6%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7960469"/>
                  </a:ext>
                </a:extLst>
              </a:tr>
              <a:tr h="846054">
                <a:tc>
                  <a:txBody>
                    <a:bodyPr/>
                    <a:lstStyle/>
                    <a:p>
                      <a:r>
                        <a:rPr lang="it-IT" sz="1400" b="1" dirty="0"/>
                        <a:t>L’insegnante comunica con chiarezza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35%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22%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571959"/>
                  </a:ext>
                </a:extLst>
              </a:tr>
              <a:tr h="846054">
                <a:tc>
                  <a:txBody>
                    <a:bodyPr/>
                    <a:lstStyle/>
                    <a:p>
                      <a:r>
                        <a:rPr lang="it-IT" sz="1400" b="1" dirty="0"/>
                        <a:t>L’insegnante fornisce chiarimenti laddove richiesti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39%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12%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9586208"/>
                  </a:ext>
                </a:extLst>
              </a:tr>
              <a:tr h="665024">
                <a:tc>
                  <a:txBody>
                    <a:bodyPr/>
                    <a:lstStyle/>
                    <a:p>
                      <a:r>
                        <a:rPr lang="it-IT" sz="1400" b="1" dirty="0"/>
                        <a:t>L’insegnante rispetta i </a:t>
                      </a:r>
                      <a:r>
                        <a:rPr lang="it-IT" sz="1400" b="1"/>
                        <a:t>tempi scuola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49%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9,5%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466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052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4D527FA-F937-4C67-A4B8-2D8EF360D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xmlns="" id="{DCA0006B-8C33-4898-8353-9ECF9B4431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445743"/>
              </p:ext>
            </p:extLst>
          </p:nvPr>
        </p:nvGraphicFramePr>
        <p:xfrm>
          <a:off x="359762" y="160162"/>
          <a:ext cx="11144850" cy="627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970">
                  <a:extLst>
                    <a:ext uri="{9D8B030D-6E8A-4147-A177-3AD203B41FA5}">
                      <a16:colId xmlns:a16="http://schemas.microsoft.com/office/drawing/2014/main" xmlns="" val="2577965635"/>
                    </a:ext>
                  </a:extLst>
                </a:gridCol>
                <a:gridCol w="2228970">
                  <a:extLst>
                    <a:ext uri="{9D8B030D-6E8A-4147-A177-3AD203B41FA5}">
                      <a16:colId xmlns:a16="http://schemas.microsoft.com/office/drawing/2014/main" xmlns="" val="2048010756"/>
                    </a:ext>
                  </a:extLst>
                </a:gridCol>
                <a:gridCol w="2228970">
                  <a:extLst>
                    <a:ext uri="{9D8B030D-6E8A-4147-A177-3AD203B41FA5}">
                      <a16:colId xmlns:a16="http://schemas.microsoft.com/office/drawing/2014/main" xmlns="" val="2239018855"/>
                    </a:ext>
                  </a:extLst>
                </a:gridCol>
                <a:gridCol w="2228970">
                  <a:extLst>
                    <a:ext uri="{9D8B030D-6E8A-4147-A177-3AD203B41FA5}">
                      <a16:colId xmlns:a16="http://schemas.microsoft.com/office/drawing/2014/main" xmlns="" val="4261509608"/>
                    </a:ext>
                  </a:extLst>
                </a:gridCol>
                <a:gridCol w="2228970">
                  <a:extLst>
                    <a:ext uri="{9D8B030D-6E8A-4147-A177-3AD203B41FA5}">
                      <a16:colId xmlns:a16="http://schemas.microsoft.com/office/drawing/2014/main" xmlns="" val="333800741"/>
                    </a:ext>
                  </a:extLst>
                </a:gridCol>
              </a:tblGrid>
              <a:tr h="980021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valutazione MOLTO POSITIVA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valutazione BASSA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774797"/>
                  </a:ext>
                </a:extLst>
              </a:tr>
              <a:tr h="98002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A.S.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2016-2017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2017-2018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2016-2017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2017-2018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1054113"/>
                  </a:ext>
                </a:extLst>
              </a:tr>
              <a:tr h="9800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L’insegnante si comporta in modo imparziale e trasparente con i propri studenti</a:t>
                      </a:r>
                      <a:r>
                        <a:rPr lang="it-IT" sz="12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19%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24%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9483738"/>
                  </a:ext>
                </a:extLst>
              </a:tr>
              <a:tr h="9800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L’insegnante svolge il programma nei tempi stabiliti e si assicura che gli studenti ne abbiano assimilati e appreso i contenuti:</a:t>
                      </a:r>
                      <a:endParaRPr lang="it-IT" sz="1200" dirty="0"/>
                    </a:p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36,5%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21,7%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0516763"/>
                  </a:ext>
                </a:extLst>
              </a:tr>
              <a:tr h="9800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L’insegnante mi rispetta come persona</a:t>
                      </a:r>
                      <a:endParaRPr lang="it-IT" sz="1200" dirty="0"/>
                    </a:p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36,5%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26%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1844880"/>
                  </a:ext>
                </a:extLst>
              </a:tr>
              <a:tr h="9800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Comprendo chiaramente le lezioni e le comunicazioni fornita dall’insegnante</a:t>
                      </a:r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35%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30%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187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972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xmlns="" id="{B9D8B82E-757E-4440-B3A9-DAF0DA00D4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683314"/>
              </p:ext>
            </p:extLst>
          </p:nvPr>
        </p:nvGraphicFramePr>
        <p:xfrm>
          <a:off x="441325" y="328022"/>
          <a:ext cx="11309350" cy="6201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870">
                  <a:extLst>
                    <a:ext uri="{9D8B030D-6E8A-4147-A177-3AD203B41FA5}">
                      <a16:colId xmlns:a16="http://schemas.microsoft.com/office/drawing/2014/main" xmlns="" val="3201921952"/>
                    </a:ext>
                  </a:extLst>
                </a:gridCol>
                <a:gridCol w="2261870">
                  <a:extLst>
                    <a:ext uri="{9D8B030D-6E8A-4147-A177-3AD203B41FA5}">
                      <a16:colId xmlns:a16="http://schemas.microsoft.com/office/drawing/2014/main" xmlns="" val="3577486871"/>
                    </a:ext>
                  </a:extLst>
                </a:gridCol>
                <a:gridCol w="2261870">
                  <a:extLst>
                    <a:ext uri="{9D8B030D-6E8A-4147-A177-3AD203B41FA5}">
                      <a16:colId xmlns:a16="http://schemas.microsoft.com/office/drawing/2014/main" xmlns="" val="618948096"/>
                    </a:ext>
                  </a:extLst>
                </a:gridCol>
                <a:gridCol w="2261870">
                  <a:extLst>
                    <a:ext uri="{9D8B030D-6E8A-4147-A177-3AD203B41FA5}">
                      <a16:colId xmlns:a16="http://schemas.microsoft.com/office/drawing/2014/main" xmlns="" val="2179510933"/>
                    </a:ext>
                  </a:extLst>
                </a:gridCol>
                <a:gridCol w="2261870">
                  <a:extLst>
                    <a:ext uri="{9D8B030D-6E8A-4147-A177-3AD203B41FA5}">
                      <a16:colId xmlns:a16="http://schemas.microsoft.com/office/drawing/2014/main" xmlns="" val="4284857881"/>
                    </a:ext>
                  </a:extLst>
                </a:gridCol>
              </a:tblGrid>
              <a:tr h="956129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valutazione MOLTO POSITIVA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valutazione BASSA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5085179"/>
                  </a:ext>
                </a:extLst>
              </a:tr>
              <a:tr h="9561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A.S.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2016-2017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2017-2018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2016-2017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2017-2018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9441177"/>
                  </a:ext>
                </a:extLst>
              </a:tr>
              <a:tr h="9561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L’insegnante trasferisce con competenza agli studenti la propria materia</a:t>
                      </a:r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41%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 20%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2894850"/>
                  </a:ext>
                </a:extLst>
              </a:tr>
              <a:tr h="9561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L’insegnante comunica con congruo preavviso la data della verifica</a:t>
                      </a:r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56%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17%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4354365"/>
                  </a:ext>
                </a:extLst>
              </a:tr>
              <a:tr h="9561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L’insegnante comunica con chiarezza le richieste (in precedenza o poco prima della verifica)</a:t>
                      </a:r>
                      <a:endParaRPr lang="it-IT" sz="1200" dirty="0"/>
                    </a:p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43%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21%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201693"/>
                  </a:ext>
                </a:extLst>
              </a:tr>
              <a:tr h="9561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Le verifiche si svolgono in un ambiente favorevole (silenzioso, ordinato), in tempi congrui e nel rispetto delle regole di comportamento (copiature)</a:t>
                      </a:r>
                      <a:endParaRPr lang="it-IT" sz="1200" dirty="0"/>
                    </a:p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37%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28%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4492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04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xmlns="" id="{B35854EC-C000-48AC-83E5-1D24296AB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26629"/>
              </p:ext>
            </p:extLst>
          </p:nvPr>
        </p:nvGraphicFramePr>
        <p:xfrm>
          <a:off x="568545" y="1401579"/>
          <a:ext cx="11054910" cy="4691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982">
                  <a:extLst>
                    <a:ext uri="{9D8B030D-6E8A-4147-A177-3AD203B41FA5}">
                      <a16:colId xmlns:a16="http://schemas.microsoft.com/office/drawing/2014/main" xmlns="" val="2444221007"/>
                    </a:ext>
                  </a:extLst>
                </a:gridCol>
                <a:gridCol w="2210982">
                  <a:extLst>
                    <a:ext uri="{9D8B030D-6E8A-4147-A177-3AD203B41FA5}">
                      <a16:colId xmlns:a16="http://schemas.microsoft.com/office/drawing/2014/main" xmlns="" val="2338689126"/>
                    </a:ext>
                  </a:extLst>
                </a:gridCol>
                <a:gridCol w="2210982">
                  <a:extLst>
                    <a:ext uri="{9D8B030D-6E8A-4147-A177-3AD203B41FA5}">
                      <a16:colId xmlns:a16="http://schemas.microsoft.com/office/drawing/2014/main" xmlns="" val="293274550"/>
                    </a:ext>
                  </a:extLst>
                </a:gridCol>
                <a:gridCol w="2210982">
                  <a:extLst>
                    <a:ext uri="{9D8B030D-6E8A-4147-A177-3AD203B41FA5}">
                      <a16:colId xmlns:a16="http://schemas.microsoft.com/office/drawing/2014/main" xmlns="" val="439424836"/>
                    </a:ext>
                  </a:extLst>
                </a:gridCol>
                <a:gridCol w="2210982">
                  <a:extLst>
                    <a:ext uri="{9D8B030D-6E8A-4147-A177-3AD203B41FA5}">
                      <a16:colId xmlns:a16="http://schemas.microsoft.com/office/drawing/2014/main" xmlns="" val="3684185917"/>
                    </a:ext>
                  </a:extLst>
                </a:gridCol>
              </a:tblGrid>
              <a:tr h="1035571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valutazione MOLTO POSITIVA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valutazione BASSA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5702240"/>
                  </a:ext>
                </a:extLst>
              </a:tr>
              <a:tr h="103557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A.S.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2016-2017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2017-2018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2016-2017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2017-2018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402554"/>
                  </a:ext>
                </a:extLst>
              </a:tr>
              <a:tr h="10355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I tempi di correzione sono ragionevoli (pochi giorni)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30% </a:t>
                      </a:r>
                      <a:endParaRPr lang="it-IT" dirty="0"/>
                    </a:p>
                    <a:p>
                      <a:pPr algn="ctr"/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30%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8447587"/>
                  </a:ext>
                </a:extLst>
              </a:tr>
              <a:tr h="10355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Le valutazioni delle prove sono trasparenti ( correzioni chiare, votazioni coerenti con la griglia di valutazione e con il lavoro svolto)</a:t>
                      </a:r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28%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27%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4045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686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xmlns="" id="{B7DCD345-E192-412C-A222-23F219077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67376"/>
              </p:ext>
            </p:extLst>
          </p:nvPr>
        </p:nvGraphicFramePr>
        <p:xfrm>
          <a:off x="5936105" y="504825"/>
          <a:ext cx="5404812" cy="584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915070"/>
              </p:ext>
            </p:extLst>
          </p:nvPr>
        </p:nvGraphicFramePr>
        <p:xfrm>
          <a:off x="329785" y="0"/>
          <a:ext cx="6850504" cy="6067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285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1AC3E67-C0BE-48DA-8926-0AAB0A5D3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Indagine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2A90FBC-451B-44F4-9D90-7E7E5B27A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Popolazione:		     		    56 classi dal 1° al 5° anno (2 classi in stage)</a:t>
            </a:r>
          </a:p>
          <a:p>
            <a:pPr lvl="0"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it-IT" sz="20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lvl="0"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Oggetto della rilevazione:  128 docenti attivi  </a:t>
            </a:r>
            <a:r>
              <a:rPr lang="it-IT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nell’a.s.</a:t>
            </a: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2017-2018 								          (statistica su 122 docenti con più di 2 classi)</a:t>
            </a:r>
          </a:p>
          <a:p>
            <a:pPr lvl="0"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Modalità della rilevazione: la raccolta è avvenuta attraverso la</a:t>
            </a:r>
          </a:p>
          <a:p>
            <a:pPr marL="0" lvl="0" indent="0">
              <a:buClr>
                <a:srgbClr val="90C226"/>
              </a:buClr>
              <a:buSzPct val="80000"/>
              <a:buNone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                                            compilazione di un questionario online 	</a:t>
            </a:r>
          </a:p>
          <a:p>
            <a:pPr lvl="0"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Numero di questionari:       645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510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AD04231-B448-4658-95B0-302CDBAF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Questionario</a:t>
            </a:r>
            <a:br>
              <a:rPr lang="it-IT" dirty="0"/>
            </a:br>
            <a:r>
              <a:rPr lang="it-IT" dirty="0"/>
              <a:t>Struttura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9184A82-DA82-4252-92D4-F84E1A48E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/>
              <a:t>Il questionario somministrato agli studenti è costituito da 15</a:t>
            </a:r>
          </a:p>
          <a:p>
            <a:pPr algn="just">
              <a:buNone/>
            </a:pPr>
            <a:r>
              <a:rPr lang="it-IT" dirty="0"/>
              <a:t>domande a risposta chiusa, alle quali si può rispondere</a:t>
            </a:r>
          </a:p>
          <a:p>
            <a:pPr algn="just">
              <a:buNone/>
            </a:pPr>
            <a:r>
              <a:rPr lang="it-IT" dirty="0"/>
              <a:t>scegliendo su una scala predefinita di 5 livelli di </a:t>
            </a:r>
            <a:r>
              <a:rPr lang="it-IT" dirty="0" err="1"/>
              <a:t>soddifazione</a:t>
            </a:r>
            <a:r>
              <a:rPr lang="it-IT" dirty="0"/>
              <a:t>,</a:t>
            </a:r>
          </a:p>
          <a:p>
            <a:pPr algn="just">
              <a:buNone/>
            </a:pPr>
            <a:r>
              <a:rPr lang="it-IT" dirty="0"/>
              <a:t>dove il valore più basso, pari a 1,equivale a MAI e il più alto,</a:t>
            </a:r>
          </a:p>
          <a:p>
            <a:pPr algn="just">
              <a:buNone/>
            </a:pPr>
            <a:r>
              <a:rPr lang="it-IT" dirty="0"/>
              <a:t>pari a 5, equivale a SEMPRE.</a:t>
            </a:r>
          </a:p>
          <a:p>
            <a:pPr algn="just">
              <a:buNone/>
            </a:pPr>
            <a:r>
              <a:rPr lang="it-IT" b="1" dirty="0"/>
              <a:t>Mai=1</a:t>
            </a:r>
          </a:p>
          <a:p>
            <a:pPr algn="just">
              <a:buNone/>
            </a:pPr>
            <a:r>
              <a:rPr lang="it-IT" b="1" dirty="0"/>
              <a:t>Raramente=2</a:t>
            </a:r>
          </a:p>
          <a:p>
            <a:pPr algn="just">
              <a:buNone/>
            </a:pPr>
            <a:r>
              <a:rPr lang="it-IT" b="1" dirty="0"/>
              <a:t>Abbastanza=3</a:t>
            </a:r>
          </a:p>
          <a:p>
            <a:pPr algn="just">
              <a:buNone/>
            </a:pPr>
            <a:r>
              <a:rPr lang="it-IT" b="1" dirty="0"/>
              <a:t>Spesso=4</a:t>
            </a:r>
          </a:p>
          <a:p>
            <a:pPr algn="just">
              <a:buNone/>
            </a:pPr>
            <a:r>
              <a:rPr lang="it-IT" b="1" dirty="0"/>
              <a:t>Sempre=5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342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DED9A38-CBA4-4D07-AB26-52EFCB07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Momento di osservazione: lezione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A2559D5-5622-494F-9D6C-D97182B0A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dirty="0"/>
              <a:t>Le lezioni sono svolte in un ambiente favorevole (sereno, silenzioso, produttivo)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L’insegnante comunica agli studenti regole precise e trasparenti (comportamento in caso di assenza, modalità di recupero insufficienze, copiature)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L’insegnante comunica con chiarezza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L’insegnante fornisce chiarimenti laddove richiesti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L’insegnante rispetta i tempi scuola (arriva puntuale, utilizza l’intera lezione, rispetta l’intervallo,…)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148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D1FCA5F-2A19-4A89-92B9-554ECD36E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Momento di osservazione: lezione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3C6ECBC-FCFE-4289-8D1E-063EEAABA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it-IT" dirty="0"/>
              <a:t>L’insegnante si comporta in modo imparziale e trasparente con i propri studenti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t-IT" dirty="0"/>
              <a:t>L’insegnante svolge il programma nei tempi stabiliti e si assicura che gli studenti ne abbiano assimilato e appreso i contenuti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t-IT" dirty="0"/>
              <a:t>L’insegnante mi rispetta come persona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t-IT" dirty="0"/>
              <a:t>Comprendo chiaramente le lezioni e le comunicazioni fornite dall’insegnante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t-IT" dirty="0"/>
              <a:t>L’insegnante trasferisce con competenza agli studenti la propria materia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4494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947AF80-23ED-4DD1-8C7A-148A0290B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Momento di osservazione: verifiche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C27ED32-CEEE-476B-ABB3-DAD2D7179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11"/>
            </a:pPr>
            <a:r>
              <a:rPr lang="it-IT" dirty="0"/>
              <a:t>L’insegnante comunica con congruo preavviso la data della verifica</a:t>
            </a:r>
          </a:p>
          <a:p>
            <a:pPr marL="457200" indent="-457200">
              <a:buAutoNum type="arabicPeriod" startAt="11"/>
            </a:pPr>
            <a:r>
              <a:rPr lang="it-IT" dirty="0"/>
              <a:t>L’insegnante comunica con chiarezza le richieste (in precedenza o poco prima della verifica)</a:t>
            </a:r>
          </a:p>
          <a:p>
            <a:pPr marL="457200" indent="-457200">
              <a:buAutoNum type="arabicPeriod" startAt="11"/>
            </a:pPr>
            <a:r>
              <a:rPr lang="it-IT" dirty="0"/>
              <a:t>Le verifiche si svolgono in un ambiente favorevole (silenzioso, ordinato), in tempi congrui e nel rispetto delle regole di comportamento (copiature)</a:t>
            </a:r>
          </a:p>
          <a:p>
            <a:pPr marL="457200" indent="-457200">
              <a:buAutoNum type="arabicPeriod" startAt="11"/>
            </a:pPr>
            <a:r>
              <a:rPr lang="it-IT" dirty="0"/>
              <a:t>I tempi di correzione sono ragionevoli (pochi giorni)</a:t>
            </a:r>
          </a:p>
          <a:p>
            <a:pPr marL="457200" indent="-457200">
              <a:buAutoNum type="arabicPeriod" startAt="11"/>
            </a:pPr>
            <a:r>
              <a:rPr lang="it-IT" dirty="0"/>
              <a:t>Le valutazioni delle prove sono trasparenti (correzioni chiare, votazioni coerenti con la griglia di valutazione e con il lavoro svolto)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394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61F4451-7FB8-4A54-8DBC-9FDAB4A08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4926"/>
          </a:xfrm>
        </p:spPr>
        <p:txBody>
          <a:bodyPr/>
          <a:lstStyle/>
          <a:p>
            <a:pPr algn="ctr"/>
            <a:r>
              <a:rPr lang="it-IT" b="1" dirty="0"/>
              <a:t>Aree di 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90C1572-D3BE-411D-8E77-9C98B0CB7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9133"/>
            <a:ext cx="8915400" cy="5351489"/>
          </a:xfrm>
        </p:spPr>
        <p:txBody>
          <a:bodyPr/>
          <a:lstStyle/>
          <a:p>
            <a:pPr>
              <a:buNone/>
            </a:pPr>
            <a:r>
              <a:rPr lang="it-IT" dirty="0"/>
              <a:t>I risultati dell’indagine, utilizzati in forma aggregata, evidenziano i punti principali della valutazione attribuita dagli studenti agli insegnanti attivi nel corso </a:t>
            </a:r>
            <a:r>
              <a:rPr lang="it-IT" dirty="0" err="1"/>
              <a:t>dell’a.s.</a:t>
            </a:r>
            <a:r>
              <a:rPr lang="it-IT" dirty="0"/>
              <a:t> 2017-2018</a:t>
            </a:r>
          </a:p>
          <a:p>
            <a:pPr>
              <a:buNone/>
            </a:pPr>
            <a:r>
              <a:rPr lang="it-IT" dirty="0"/>
              <a:t>I 15 quesiti del questionario sono stati raggruppati in 3 aree di osservazione relativamente omogenee per agevolare l’aggregazione dei dati rilevati </a:t>
            </a:r>
          </a:p>
          <a:p>
            <a:pPr>
              <a:buNone/>
            </a:pPr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b="1" dirty="0"/>
              <a:t>Comunicazione e chiarezza </a:t>
            </a:r>
            <a:r>
              <a:rPr lang="it-IT" dirty="0"/>
              <a:t>( quesiti 2-3-9-11-12)</a:t>
            </a:r>
          </a:p>
          <a:p>
            <a:pPr marL="457200" indent="-457200">
              <a:buNone/>
            </a:pPr>
            <a:r>
              <a:rPr lang="it-IT" dirty="0"/>
              <a:t>	</a:t>
            </a:r>
            <a:r>
              <a:rPr lang="it-IT" i="1" dirty="0"/>
              <a:t>Il docente comunica informazioni e richieste con chiarezza e trasparenza?</a:t>
            </a:r>
            <a:endParaRPr lang="it-IT" dirty="0"/>
          </a:p>
          <a:p>
            <a:pPr marL="457200" indent="-457200">
              <a:buAutoNum type="arabicPeriod" startAt="2"/>
            </a:pPr>
            <a:r>
              <a:rPr lang="it-IT" b="1" dirty="0"/>
              <a:t>Azione didattica </a:t>
            </a:r>
            <a:r>
              <a:rPr lang="it-IT" dirty="0"/>
              <a:t>(competenza e disponibilità) (quesiti 4-7-10)</a:t>
            </a:r>
          </a:p>
          <a:p>
            <a:pPr marL="457200" indent="-457200">
              <a:buNone/>
            </a:pPr>
            <a:r>
              <a:rPr lang="it-IT" i="1" dirty="0"/>
              <a:t>	Il docente ha stimolato/motivato l’interesse verso la disciplina? Ha esposto  gli argomenti in modo chiaro rendendosi disponibile?</a:t>
            </a:r>
          </a:p>
          <a:p>
            <a:pPr marL="457200" indent="-457200">
              <a:buAutoNum type="arabicPeriod" startAt="3"/>
            </a:pPr>
            <a:r>
              <a:rPr lang="it-IT" b="1" dirty="0"/>
              <a:t>Aspetti organizzativi e rispetto </a:t>
            </a:r>
            <a:r>
              <a:rPr lang="it-IT" dirty="0"/>
              <a:t>(quesiti 1-5-6-8-13-14-15)</a:t>
            </a:r>
          </a:p>
          <a:p>
            <a:pPr marL="457200" indent="-457200">
              <a:buNone/>
            </a:pPr>
            <a:r>
              <a:rPr lang="it-IT" dirty="0"/>
              <a:t>	</a:t>
            </a:r>
            <a:r>
              <a:rPr lang="it-IT" i="1" dirty="0"/>
              <a:t>Obiettivi e contenuti sono stati presentati in modo efficace? Gli orari di svolgimento dell’attività didattica sono stati rispettati?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45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261B6BB-C3C7-4470-98E6-E58AADE08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Valutazione complessiva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xmlns="" id="{0ABB7693-A693-46FC-9568-5508298376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613826"/>
              </p:ext>
            </p:extLst>
          </p:nvPr>
        </p:nvGraphicFramePr>
        <p:xfrm>
          <a:off x="1019331" y="2133600"/>
          <a:ext cx="10485284" cy="426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1321">
                  <a:extLst>
                    <a:ext uri="{9D8B030D-6E8A-4147-A177-3AD203B41FA5}">
                      <a16:colId xmlns:a16="http://schemas.microsoft.com/office/drawing/2014/main" xmlns="" val="843696573"/>
                    </a:ext>
                  </a:extLst>
                </a:gridCol>
                <a:gridCol w="2621321">
                  <a:extLst>
                    <a:ext uri="{9D8B030D-6E8A-4147-A177-3AD203B41FA5}">
                      <a16:colId xmlns:a16="http://schemas.microsoft.com/office/drawing/2014/main" xmlns="" val="1710986643"/>
                    </a:ext>
                  </a:extLst>
                </a:gridCol>
                <a:gridCol w="2621321">
                  <a:extLst>
                    <a:ext uri="{9D8B030D-6E8A-4147-A177-3AD203B41FA5}">
                      <a16:colId xmlns:a16="http://schemas.microsoft.com/office/drawing/2014/main" xmlns="" val="3113260925"/>
                    </a:ext>
                  </a:extLst>
                </a:gridCol>
                <a:gridCol w="2621321">
                  <a:extLst>
                    <a:ext uri="{9D8B030D-6E8A-4147-A177-3AD203B41FA5}">
                      <a16:colId xmlns:a16="http://schemas.microsoft.com/office/drawing/2014/main" xmlns="" val="282478065"/>
                    </a:ext>
                  </a:extLst>
                </a:gridCol>
              </a:tblGrid>
              <a:tr h="1025073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 err="1"/>
                        <a:t>a.s.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valutazione media complessiva </a:t>
                      </a: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ALTA</a:t>
                      </a:r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(≥4,5)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valutazione media complessiva </a:t>
                      </a: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SODDISFACENTE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valutazione media complessiva significativamente più </a:t>
                      </a: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BASSA (≤ 3)</a:t>
                      </a:r>
                      <a:endParaRPr lang="it-IT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0596720"/>
                  </a:ext>
                </a:extLst>
              </a:tr>
              <a:tr h="1025073">
                <a:tc>
                  <a:txBody>
                    <a:bodyPr/>
                    <a:lstStyle/>
                    <a:p>
                      <a:r>
                        <a:rPr lang="it-IT" dirty="0"/>
                        <a:t>2015-2016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22,9%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69,5%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7,6%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7173213"/>
                  </a:ext>
                </a:extLst>
              </a:tr>
              <a:tr h="1025073">
                <a:tc>
                  <a:txBody>
                    <a:bodyPr/>
                    <a:lstStyle/>
                    <a:p>
                      <a:r>
                        <a:rPr lang="it-IT" dirty="0"/>
                        <a:t>2016-2017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/>
                        <a:t>66%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8%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6217062"/>
                  </a:ext>
                </a:extLst>
              </a:tr>
              <a:tr h="1025073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2017-2018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26,22%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63,98%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9,8%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3929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69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2112D1F-32F7-4FDB-8DBA-1AF5309CF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8879" y="624110"/>
            <a:ext cx="9795733" cy="859916"/>
          </a:xfrm>
        </p:spPr>
        <p:txBody>
          <a:bodyPr/>
          <a:lstStyle/>
          <a:p>
            <a:r>
              <a:rPr lang="it-IT" b="1" dirty="0"/>
              <a:t>VALUTAZIONE PER AREE DI OSSERVAZIONE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F7AA1FBC-C37D-45A2-A379-43E6F12B7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769789"/>
              </p:ext>
            </p:extLst>
          </p:nvPr>
        </p:nvGraphicFramePr>
        <p:xfrm>
          <a:off x="1199213" y="1484312"/>
          <a:ext cx="10305402" cy="5028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5147">
                  <a:extLst>
                    <a:ext uri="{9D8B030D-6E8A-4147-A177-3AD203B41FA5}">
                      <a16:colId xmlns:a16="http://schemas.microsoft.com/office/drawing/2014/main" xmlns="" val="1762816829"/>
                    </a:ext>
                  </a:extLst>
                </a:gridCol>
                <a:gridCol w="2580085">
                  <a:extLst>
                    <a:ext uri="{9D8B030D-6E8A-4147-A177-3AD203B41FA5}">
                      <a16:colId xmlns:a16="http://schemas.microsoft.com/office/drawing/2014/main" xmlns="" val="87228519"/>
                    </a:ext>
                  </a:extLst>
                </a:gridCol>
                <a:gridCol w="2580085">
                  <a:extLst>
                    <a:ext uri="{9D8B030D-6E8A-4147-A177-3AD203B41FA5}">
                      <a16:colId xmlns:a16="http://schemas.microsoft.com/office/drawing/2014/main" xmlns="" val="2362478247"/>
                    </a:ext>
                  </a:extLst>
                </a:gridCol>
                <a:gridCol w="2580085">
                  <a:extLst>
                    <a:ext uri="{9D8B030D-6E8A-4147-A177-3AD203B41FA5}">
                      <a16:colId xmlns:a16="http://schemas.microsoft.com/office/drawing/2014/main" xmlns="" val="3375182771"/>
                    </a:ext>
                  </a:extLst>
                </a:gridCol>
              </a:tblGrid>
              <a:tr h="128355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valutazione media complessiva </a:t>
                      </a: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ALTA</a:t>
                      </a:r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(≥4,5)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valutazione media complessiva </a:t>
                      </a: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SODDISFACENTE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valutazione media complessiva significativamente più </a:t>
                      </a: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BASSA (≤ 3)</a:t>
                      </a:r>
                      <a:endParaRPr lang="it-IT" sz="1800" b="1" dirty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9170320"/>
                  </a:ext>
                </a:extLst>
              </a:tr>
              <a:tr h="1309855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Comunicazione e chiarezza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54,2%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9,8%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9961481"/>
                  </a:ext>
                </a:extLst>
              </a:tr>
              <a:tr h="1127938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Azione didattica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42,6%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47,6%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9,8%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1161931"/>
                  </a:ext>
                </a:extLst>
              </a:tr>
              <a:tr h="1127938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Aspetti organizzativi e rispetto 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17,2%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72,2%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10,6%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9507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427091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</TotalTime>
  <Words>881</Words>
  <Application>Microsoft Office PowerPoint</Application>
  <PresentationFormat>Personalizzato</PresentationFormat>
  <Paragraphs>201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Filo</vt:lpstr>
      <vt:lpstr>VALUTAZIONE DOCENTI</vt:lpstr>
      <vt:lpstr>Indagine</vt:lpstr>
      <vt:lpstr>Questionario Struttura</vt:lpstr>
      <vt:lpstr>Momento di osservazione: lezione</vt:lpstr>
      <vt:lpstr>Momento di osservazione: lezione</vt:lpstr>
      <vt:lpstr>Momento di osservazione: verifiche</vt:lpstr>
      <vt:lpstr>Aree di osservazione</vt:lpstr>
      <vt:lpstr>Valutazione complessiva</vt:lpstr>
      <vt:lpstr>VALUTAZIONE PER AREE DI OSSERVAZIONE</vt:lpstr>
      <vt:lpstr>Presentazione standard di PowerPoint</vt:lpstr>
      <vt:lpstr>VALUTAZIONE PER SINGOLI QUESITI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Cattani</dc:creator>
  <cp:lastModifiedBy>Alternanza</cp:lastModifiedBy>
  <cp:revision>29</cp:revision>
  <dcterms:created xsi:type="dcterms:W3CDTF">2018-09-29T07:58:22Z</dcterms:created>
  <dcterms:modified xsi:type="dcterms:W3CDTF">2018-10-16T08:41:56Z</dcterms:modified>
</cp:coreProperties>
</file>